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74b3f69f994e79" /><Relationship Type="http://schemas.openxmlformats.org/officeDocument/2006/relationships/extended-properties" Target="/docProps/app.xml" Id="R1de2683dd8ca40ee" /><Relationship Type="http://schemas.openxmlformats.org/officeDocument/2006/relationships/officeDocument" Target="/ppt/presentation.xml" Id="R5a8e9be8644f4d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ad1cf7ef8b459b"/>
  </p:sldMasterIdLst>
  <p:notesMasterIdLst>
    <p:notesMasterId xmlns:r="http://schemas.openxmlformats.org/officeDocument/2006/relationships" r:id="R63be295f316e4d8b"/>
  </p:notesMasterIdLst>
  <p:sldIdLst>
    <p:sldId xmlns:r="http://schemas.openxmlformats.org/officeDocument/2006/relationships" id="256" r:id="Re5cd583c88584cef"/>
    <p:sldId xmlns:r="http://schemas.openxmlformats.org/officeDocument/2006/relationships" id="257" r:id="Rece44a53cde74d9e"/>
    <p:sldId xmlns:r="http://schemas.openxmlformats.org/officeDocument/2006/relationships" id="258" r:id="Rcef2a4a1ce4344bd"/>
    <p:sldId xmlns:r="http://schemas.openxmlformats.org/officeDocument/2006/relationships" id="259" r:id="Rc2767cacc3b94576"/>
    <p:sldId xmlns:r="http://schemas.openxmlformats.org/officeDocument/2006/relationships" id="260" r:id="Rd787cfc288d7403b"/>
    <p:sldId xmlns:r="http://schemas.openxmlformats.org/officeDocument/2006/relationships" id="261" r:id="R6403ca25c01b478b"/>
    <p:sldId xmlns:r="http://schemas.openxmlformats.org/officeDocument/2006/relationships" id="262" r:id="R3c18535af9ed4185"/>
    <p:sldId xmlns:r="http://schemas.openxmlformats.org/officeDocument/2006/relationships" id="263" r:id="Rd3929a0c10f544cc"/>
    <p:sldId xmlns:r="http://schemas.openxmlformats.org/officeDocument/2006/relationships" id="264" r:id="Rc42c01c8456b44c3"/>
    <p:sldId xmlns:r="http://schemas.openxmlformats.org/officeDocument/2006/relationships" id="265" r:id="R97d66ea9df364f2b"/>
    <p:sldId xmlns:r="http://schemas.openxmlformats.org/officeDocument/2006/relationships" id="266" r:id="R6e4e5964ceb042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f0fe97fcb44019" /><Relationship Type="http://schemas.openxmlformats.org/officeDocument/2006/relationships/slideMaster" Target="/ppt/slideMasters/slideMaster1.xml" Id="Rbcad1cf7ef8b459b" /><Relationship Type="http://schemas.openxmlformats.org/officeDocument/2006/relationships/notesMaster" Target="/ppt/notesMasters/notesMaster1.xml" Id="R63be295f316e4d8b" /><Relationship Type="http://schemas.openxmlformats.org/officeDocument/2006/relationships/presProps" Target="/ppt/presProps.xml" Id="Rdfa95d4aa7ca4c67" /><Relationship Type="http://schemas.openxmlformats.org/officeDocument/2006/relationships/tableStyles" Target="/ppt/tableStyles.xml" Id="R635cb2e80ee94631" /><Relationship Type="http://schemas.openxmlformats.org/officeDocument/2006/relationships/slide" Target="/ppt/slides/slide1.xml" Id="Re5cd583c88584cef" /><Relationship Type="http://schemas.openxmlformats.org/officeDocument/2006/relationships/slide" Target="/ppt/slides/slide2.xml" Id="Rece44a53cde74d9e" /><Relationship Type="http://schemas.openxmlformats.org/officeDocument/2006/relationships/slide" Target="/ppt/slides/slide3.xml" Id="Rcef2a4a1ce4344bd" /><Relationship Type="http://schemas.openxmlformats.org/officeDocument/2006/relationships/slide" Target="/ppt/slides/slide4.xml" Id="Rc2767cacc3b94576" /><Relationship Type="http://schemas.openxmlformats.org/officeDocument/2006/relationships/slide" Target="/ppt/slides/slide5.xml" Id="Rd787cfc288d7403b" /><Relationship Type="http://schemas.openxmlformats.org/officeDocument/2006/relationships/slide" Target="/ppt/slides/slide6.xml" Id="R6403ca25c01b478b" /><Relationship Type="http://schemas.openxmlformats.org/officeDocument/2006/relationships/slide" Target="/ppt/slides/slide7.xml" Id="R3c18535af9ed4185" /><Relationship Type="http://schemas.openxmlformats.org/officeDocument/2006/relationships/slide" Target="/ppt/slides/slide8.xml" Id="Rd3929a0c10f544cc" /><Relationship Type="http://schemas.openxmlformats.org/officeDocument/2006/relationships/slide" Target="/ppt/slides/slide9.xml" Id="Rc42c01c8456b44c3" /><Relationship Type="http://schemas.openxmlformats.org/officeDocument/2006/relationships/slide" Target="/ppt/slides/slide10.xml" Id="R97d66ea9df364f2b" /><Relationship Type="http://schemas.openxmlformats.org/officeDocument/2006/relationships/slide" Target="/ppt/slides/slide11.xml" Id="R6e4e5964ceb042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34b71f175004e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48faf5481043b8" /><Relationship Type="http://schemas.openxmlformats.org/officeDocument/2006/relationships/notesMaster" Target="/ppt/notesMasters/notesMaster1.xml" Id="Rc80eb964ca0243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a56c0bb2d34bcd" /><Relationship Type="http://schemas.openxmlformats.org/officeDocument/2006/relationships/notesMaster" Target="/ppt/notesMasters/notesMaster1.xml" Id="Rd6e1b84023384c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b11f5e40d914951" /><Relationship Type="http://schemas.openxmlformats.org/officeDocument/2006/relationships/notesMaster" Target="/ppt/notesMasters/notesMaster1.xml" Id="Rafa6ea85191c48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2ac250810246b9" /><Relationship Type="http://schemas.openxmlformats.org/officeDocument/2006/relationships/notesMaster" Target="/ppt/notesMasters/notesMaster1.xml" Id="R0a42dd61a76945b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36f1d2ece74d90" /><Relationship Type="http://schemas.openxmlformats.org/officeDocument/2006/relationships/notesMaster" Target="/ppt/notesMasters/notesMaster1.xml" Id="R04daba142a3b46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f46577ff3848ae" /><Relationship Type="http://schemas.openxmlformats.org/officeDocument/2006/relationships/notesMaster" Target="/ppt/notesMasters/notesMaster1.xml" Id="R85a8d361d19d4c4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e04ee64eff4618" /><Relationship Type="http://schemas.openxmlformats.org/officeDocument/2006/relationships/notesMaster" Target="/ppt/notesMasters/notesMaster1.xml" Id="R78b1e781de7742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76b18d4b8024e72" /><Relationship Type="http://schemas.openxmlformats.org/officeDocument/2006/relationships/notesMaster" Target="/ppt/notesMasters/notesMaster1.xml" Id="Rc651af5f48da4f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226bb2253604166" /><Relationship Type="http://schemas.openxmlformats.org/officeDocument/2006/relationships/notesMaster" Target="/ppt/notesMasters/notesMaster1.xml" Id="R1ed73fa93a1040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7f0065235484f8d" /><Relationship Type="http://schemas.openxmlformats.org/officeDocument/2006/relationships/notesMaster" Target="/ppt/notesMasters/notesMaster1.xml" Id="R404b4b84660f4b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738353d4cde4e7e" /><Relationship Type="http://schemas.openxmlformats.org/officeDocument/2006/relationships/notesMaster" Target="/ppt/notesMasters/notesMaster1.xml" Id="Re9f88c880f0b40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d73414855749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b72281d1cd4a80" /><Relationship Type="http://schemas.openxmlformats.org/officeDocument/2006/relationships/slideLayout" Target="/ppt/slideLayouts/slideLayout1.xml" Id="R2ebc75dc71304aa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bc75dc71304aa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5cfe00043d46ae" /><Relationship Type="http://schemas.openxmlformats.org/officeDocument/2006/relationships/image" Target="/ppt/media/image.png" Id="R8ea1b1f8a37d4fcc" /><Relationship Type="http://schemas.openxmlformats.org/officeDocument/2006/relationships/notesSlide" Target="/ppt/notesSlides/notesSlide1.xml" Id="R0b877836250b4c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d116f42546481c" /><Relationship Type="http://schemas.openxmlformats.org/officeDocument/2006/relationships/notesSlide" Target="/ppt/notesSlides/notesSlide2.xml" Id="R5427f99e42ca45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6bfc50cfd84d61" /><Relationship Type="http://schemas.openxmlformats.org/officeDocument/2006/relationships/notesSlide" Target="/ppt/notesSlides/notesSlide3.xml" Id="R79dffce9fac14b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5c6b2521d64a9d" /><Relationship Type="http://schemas.openxmlformats.org/officeDocument/2006/relationships/notesSlide" Target="/ppt/notesSlides/notesSlide4.xml" Id="Ra9d72df8d59042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50ddf5a0844a2a" /><Relationship Type="http://schemas.openxmlformats.org/officeDocument/2006/relationships/notesSlide" Target="/ppt/notesSlides/notesSlide5.xml" Id="Rc73726f6462341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a71939759342ca" /><Relationship Type="http://schemas.openxmlformats.org/officeDocument/2006/relationships/notesSlide" Target="/ppt/notesSlides/notesSlide6.xml" Id="R1d8dcb70058548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812bcf5c0c4d84" /><Relationship Type="http://schemas.openxmlformats.org/officeDocument/2006/relationships/notesSlide" Target="/ppt/notesSlides/notesSlide7.xml" Id="Rdca913f2d8fe49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e60fb71624a4d" /><Relationship Type="http://schemas.openxmlformats.org/officeDocument/2006/relationships/notesSlide" Target="/ppt/notesSlides/notesSlide8.xml" Id="Rdcd7e10c64e347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3b09f82e4a4a77" /><Relationship Type="http://schemas.openxmlformats.org/officeDocument/2006/relationships/notesSlide" Target="/ppt/notesSlides/notesSlide9.xml" Id="R83e506212070456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3b3bf332c94aae" /><Relationship Type="http://schemas.openxmlformats.org/officeDocument/2006/relationships/notesSlide" Target="/ppt/notesSlides/notesSlide10.xml" Id="Rf35b2e4f819f49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55627effd34d31" /><Relationship Type="http://schemas.openxmlformats.org/officeDocument/2006/relationships/notesSlide" Target="/ppt/notesSlides/notesSlide11.xml" Id="R64ddf58fb2244ab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F577B2-5850-404D-B80E-04D992D0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C616DD-614B-44BB-8BE7-4D0D24C9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E73170-384C-4FCF-99DB-F7BA8D43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 Storytelling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BFB1C5-53A0-4EDE-99A7-37EE2F09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middle school teacher uses a city mural project to teach story structure and perspective.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EDD3E-9580-49AB-972C-B2CC85D1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666A4-EDD7-4A35-97AB-FB10A385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5332D9-6D81-4242-8A31-3F2542EA2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DEC9C5-D309-48F4-9007-4667FE6B3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a1b1f8a37d4fc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321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CD8CF8-0E8F-4BAC-A296-61351AA1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1AFBD-A6AC-4542-8C51-5D75A64F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497A04-BC18-4313-A668-30F016F4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9433D5-0BAD-43DC-8558-E27EE067C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C34CB4-1966-4843-A13F-944DC8B5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739A2E-88CF-4504-8097-ECE214A9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13C180-04EF-4505-BF04-C44B6739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05B761-2497-4B03-8287-BE8FA39E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3558D8-2D34-454E-A096-B6D9BE697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275633-772A-4A96-8D2A-3648CC22F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62264E-064A-42B7-A40D-1ED28A73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5E3B74-DCFA-42B2-9380-990999C15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Walk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C13290-7A5B-42E6-A4EA-180E3A313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0DE4C3-F331-4DC3-BF70-1F8F661D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CFC91F-E36E-453E-8BDC-48D785E3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A73466-14D9-468C-8B07-7F1A7351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Draft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59245C-C359-44C9-BD63-BFDEB3ED4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viewpoints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8F0BC6-B5E6-4F99-BFDD-76479B67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7D1C4C-2A68-4B4C-A368-6C6377EF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914B39-79ED-455E-BB08-6D3EF1B1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 Share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AAEC4F-0F1F-4F45-A903-DACB0EFA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a storyboard</a:t>
            </a:r>
          </a:p>
        </p:txBody>
      </p:sp>
    </p:spTree>
    <p:extLst>
      <p:ext uri="{BB962C8B-B14F-4D97-AF65-F5344CB8AC3E}">
        <p14:creationId xmlns:p14="http://schemas.microsoft.com/office/powerpoint/2010/main" val="19204736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3021F9-DC38-4EBE-B601-2ED908327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42505-83D6-4D98-A8D9-04BF1B12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2783D5-53B1-40A2-B446-79FFB18D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BBE75-A646-43BF-B7ED-750A141D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6620F6-1077-40EE-81B7-44C8F5DC1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mural walk into a lesson on narrative choices.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6D36E-5256-41FF-A6EE-B2F62D4E5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3AF30-E62B-4825-A3E9-B1EB3CEC9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738480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6EFDF7-0506-4E6C-A652-36BDA7A6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54863F-D44C-431C-AF4E-48F68382A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2A54DC-643E-40D0-ABDF-C4ABF133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0D5C2A-650B-4331-9EF7-28F892AB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490AE-2729-470E-B392-3B2C40F39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visual storytelling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7235A3-228C-4336-B382-7FBE4261A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CDDD31-61AC-44E8-8E8A-64C60DD0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E8124A-BBAA-4F78-B783-2631123D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9FE24-7702-4045-AE04-BCF393E8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880B93-C1EB-4A7E-BF8F-E3A29F43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279A3E-0E7D-4A6F-A082-6357B8C5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B2453A-4B0B-4AFF-86C1-F0106C7A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B36E1E-1332-400F-BF79-6D3773DE3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8EF419-3B4C-4E52-9421-DA49263C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mural walk into a lesson on narrat…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978FF4-D145-4573-9349-F0068C4EB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9A76C2-5AE9-485A-AF0C-A102AA98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18F562-46EB-423C-9B43-ABF5DD03C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84D251-87F2-4266-976F-D9793C002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FC97FA-1A02-461C-ACF1-9D8348C7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Share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E69202-B643-49AC-9305-1C12AB07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544547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F13797-B946-48FC-BBA0-2797063F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43B6D-7FC8-42B1-AC07-C97A7DF9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AB07C-19EA-4000-AC27-8C56D0DA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0EA115-B613-498D-81B9-6E0C3780A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F5AD8A-2729-4F0D-8CDE-8369C4041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0F123A-FC54-49D5-8194-9AF0538F7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3F6438-92BC-40D2-A787-1DB94FF8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FFA669-F29D-4723-9D8C-6D2A3A798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5FBD5B-B2B0-4171-8C0F-C6F0FA08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763B7D-BF7E-4B5A-88B3-88DC1FEB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458EB0-43DF-433D-BF80-BE568AA8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93BAAC-05C7-4065-87FB-D56673BC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889B6B-FECA-44C9-A26C-F5F58726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329F67-9311-42D4-A6ED-67798F899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ED9024-5EBA-4937-BA8B-9EECFE1B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6E4EB3-72CF-4877-88D4-EC382A6E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BE2E56-C941-4D48-AB0D-204DDEFCE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viewpoints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48D8C9-2DC1-489F-B5E2-5FED2E28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81E77C-DB6C-43CD-857B-B4F3567D8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C30510-3EDD-45F6-9360-3E146F0B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CF2649-147C-48AB-9FCC-78252D601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a storyboard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3FB00E-5AAB-49D0-BBC1-3AD10F6E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706123-DB11-47D0-8CCF-B1A159FBD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AB854B-A951-4841-B06B-17385593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85D721-D017-4B43-B9F8-156D4F22A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D473F0-9216-40C3-8348-12823EF43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864958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64639B-44CF-4282-9278-7F1E4210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9E970-71F9-441C-9283-5569BF1CE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61B3DB-0448-4E4F-A0CA-F8A87268C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6D3DB-0D75-4B82-9375-ACDE10A8C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6F3190-F2E7-4F73-806A-A6FF47170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0C41FC-F472-4965-B591-C56B1F64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7981C5-83D1-4C84-B033-4BD3E7E9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D8B12-63E2-4AC4-8F2A-7361507E4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E621A4-F1E0-42FE-B361-8D9D86DF9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describe images without a clear structure.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E7210E-2392-4501-9661-60D9972B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3FBFDB-B76A-49BE-AC11-E32EF865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Discussion stays broad and hard to guide.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958375-BFAE-4C79-9F6D-88836C04B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CB170-B1F7-4B98-BC7F-164FE8CC9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lesson lacks a memorable real-world anchor.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5C2371-DBC9-47E6-B40E-6896A0DD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D0B1C6-F426-4A76-A297-A6784FF9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543ADB-448C-4BDB-B516-77C0BCE2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7AAB6-9690-4E9B-8317-DE93D082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link each image to a story beat.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09045F-917A-4B4C-B800-7C315A5A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7A235C-44E6-4052-9659-DB416C5C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Discussion follows a clear sequence and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CB547C-A74E-4BE0-8370-13BF50A8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797C2B-3565-432D-B3B9-BEF3BC87A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mural example makes the lesson easier to remember.</a:t>
            </a:r>
          </a:p>
        </p:txBody>
      </p:sp>
    </p:spTree>
    <p:extLst>
      <p:ext uri="{BB962C8B-B14F-4D97-AF65-F5344CB8AC3E}">
        <p14:creationId xmlns:p14="http://schemas.microsoft.com/office/powerpoint/2010/main" val="12341211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76F219-A97A-4FA2-8831-6D23D9D6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BF631-DADE-47C7-A00E-AD9824A32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88C29E-D6F0-4CB3-8E01-DDDFAB34F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1D07FF-E23E-4D5E-ADAA-B71F493D0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11F34-8929-4787-993A-082AD5EB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8426D2-8A90-4E6B-97C9-71FFB1E4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227052-F990-4580-9713-C69A3410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67779F-C2DB-40AE-9344-EAAE8E9D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14DADF-DB01-4561-936F-ACC01C0E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B95DAF-32DE-414B-955F-EAE63DFF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that connects visual analysis to a clear classroom activity.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8E7508-6379-4CF4-9CAC-6DA57F98D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F08055-CB67-4372-8B26-FFBAA8F9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B56FC7-3FA4-4D6B-9DEB-A7CDD36C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23DE10-28A4-4C17-85C5-D7D9BBF19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857B65-CBDA-4338-82C6-666D8A110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engaging task that helps them explain ideas through images and short captions.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237E3B-EAAC-488D-BFC7-4A7B8021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5F890F-04BC-4032-9F44-964CC4657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368C18-A929-4E73-B4D8-8D0D94319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A64BBB-9CDB-4A34-BB74-B5F9A705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CURRICULUM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366719-230F-48C1-BE5F-8B2CA647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lesson format that fits literacy and art objectives.</a:t>
            </a:r>
          </a:p>
        </p:txBody>
      </p:sp>
    </p:spTree>
    <p:extLst>
      <p:ext uri="{BB962C8B-B14F-4D97-AF65-F5344CB8AC3E}">
        <p14:creationId xmlns:p14="http://schemas.microsoft.com/office/powerpoint/2010/main" val="1204694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5B12F9-7343-400B-B03E-2444AC1CA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94469-AB06-445E-A09B-7E6814521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61DF59-EBE6-4B0F-A726-31BF7F39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7A5D2-5483-4E25-A0D0-64700BC2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5A751C-36E0-4466-AEA4-48D95EB6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89857C-8DBF-4395-B281-22A21F175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C12F42-5C8F-47E5-8F48-A1DFF771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E6750D-0BE1-4923-94F3-894A814DB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A8EDC3-CB16-421F-8BB6-2AE00AB3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412DEF-B8A1-4543-96B8-13544A229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C6FA58-EED4-4339-B8F9-42A9ED6C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26A5EB-4C1D-4C6D-9C64-2CE16CD7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4C713B-6FFA-4A26-8C30-E625D497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0C37F2-2735-4B4A-BEA1-FF405C9C3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0E918-AA6C-42E8-A4C4-E2A077EE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AC670D-2B08-4E87-ADD8-17F26143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4D7D40-35B2-4451-A29C-544E82AE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5B01FB-D184-473E-9AE6-B45270EA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7E9F13-6011-4244-998A-17700D92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77D0CF-C10A-4321-8F48-36440FE5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8074F0-879A-432A-9FEC-0A138CD8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31B17F-8118-4AF4-90B2-554269FAF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525591-9E44-4E80-98CC-34573D10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viewpoints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3DBD04-33D2-4D12-A117-04714360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79EE03-80DA-41C5-A792-1BD3DE9E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EC3297-0F28-4680-A7E3-85A2D248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7317E7-6707-4972-9069-2B170C62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78DBF5-8BC6-40BB-A33C-FFCAC2278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2934D25-1B7F-4A1A-BE10-95AEF7339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a storyboard</a:t>
            </a:r>
          </a:p>
        </p:txBody>
      </p:sp>
    </p:spTree>
    <p:extLst>
      <p:ext uri="{BB962C8B-B14F-4D97-AF65-F5344CB8AC3E}">
        <p14:creationId xmlns:p14="http://schemas.microsoft.com/office/powerpoint/2010/main" val="20328648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8F932A-05D0-4E55-85DD-67150EBA8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9F6790-C5E9-402B-A7BD-D76B1952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04A9B0-9330-4BE7-A8A6-1EE44DA6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12328B-1576-4271-95A4-47B43427A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579DE4-3A0B-47A8-B0B0-AC6E47DC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BD24BC-C955-4AC2-B559-A4DED8DB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74B9DD-D82A-41F8-9C72-1827A6DE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30F8A-4E3A-4AB0-8AD1-5EBE9C99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mural walk help students turn visual details into a simple story outline?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04F312-6F6B-43BA-9C79-283A5AB0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3BDCD9-5319-472F-B37A-408F9D63E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E366CE-88F3-45AA-AD5A-3A62391B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D2DB04-EEAF-4308-829F-4A189161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02233-38A4-4888-9C68-0296F048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F3A386-7F8B-4AEF-A9E3-E6707C2D9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3E6F72-2752-4A41-A252-7DFF6701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viewpoints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1E9BD4-B0BC-4867-9A15-B074C419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EA3071-47FB-419B-8338-99CB08EC5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0EDCD8-9E05-4DC5-9417-DA04823B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</p:spTree>
    <p:extLst>
      <p:ext uri="{BB962C8B-B14F-4D97-AF65-F5344CB8AC3E}">
        <p14:creationId xmlns:p14="http://schemas.microsoft.com/office/powerpoint/2010/main" val="10653315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DF002D-1E9C-406C-84DC-015F1F9C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A11E09-95B4-4A33-ACC5-4CAEA7E00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FCA44C-20E2-4176-BBC4-9F7A860A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5B826-3EF7-48F1-99E4-0A2FD079D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5DDB63-AA0E-43F8-BB22-EA15CDDD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1012E8-0509-4B71-8E2E-EF86CD0F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7E83B7-044D-4B0E-9C13-3008815F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4D7B1-9936-4B95-96EF-E3F1B8DD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8979C1-4840-4816-9F9E-147C75F7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54E39B-97C8-41F4-97FB-1A0CB720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25976B-C66C-4268-A779-7C40520E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5DBAF3-17C9-484D-9D66-85739306B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CD67DF-9763-427E-B416-D9C2D5D4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B66374-9B04-4139-ACC5-AE21D7F0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249D3B-F78D-4B40-8B39-4843CA3EF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F84D30-343E-4CE8-B753-CC8407606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3C0A52-3308-450A-9F6C-20D7F7DC9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A0B88E-5816-4F4A-B85F-BE8A9F73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E8F1A3-FEC8-4824-9AD5-86D46030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viewpoints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0AB215-804E-4435-9ABC-61EACE3C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458BE4-0AD1-4821-8C0A-B49A0FBE5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0F4A57-B26A-4A83-ADFE-E1616733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CB35F9-5BE7-4599-894B-37EB362F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69BD8DD-1BE1-47DE-B06A-39A50BA3E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134E55-1D87-45A9-B690-06D2E2EB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403209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8E608-9454-4079-8289-C898E233B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670EA4-471B-467F-B8AA-F6B1AC2B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F9EBB0-46A7-4089-95B3-29B6E9B26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mural becomes the bridge from observation to storytelling.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82C100-9780-477D-AED4-400D2C253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051CBE-CAB0-4AFE-A701-4882949D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9ED25-62C5-436A-BCED-6C4F8858D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2358BC-2593-4491-9ECB-52659B7D0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463576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2026-10-01T21:32:28.8090000Z</dcterms:created>
  <dcterms:modified xsi:type="dcterms:W3CDTF">2026-10-01T21:32:28.8090000Z</dcterms:modified>
</coreProperties>
</file>