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4e182521e14f0c" /><Relationship Type="http://schemas.openxmlformats.org/officeDocument/2006/relationships/extended-properties" Target="/docProps/app.xml" Id="R3c953a657b6c4be2" /><Relationship Type="http://schemas.openxmlformats.org/officeDocument/2006/relationships/officeDocument" Target="/ppt/presentation.xml" Id="R1a3ef72628d44d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a666df730a4cf4"/>
  </p:sldMasterIdLst>
  <p:notesMasterIdLst>
    <p:notesMasterId xmlns:r="http://schemas.openxmlformats.org/officeDocument/2006/relationships" r:id="R7a922f62dac042bf"/>
  </p:notesMasterIdLst>
  <p:sldIdLst>
    <p:sldId xmlns:r="http://schemas.openxmlformats.org/officeDocument/2006/relationships" id="256" r:id="R7bdb4a08ebc24a45"/>
    <p:sldId xmlns:r="http://schemas.openxmlformats.org/officeDocument/2006/relationships" id="257" r:id="Rab05474ba53a4450"/>
    <p:sldId xmlns:r="http://schemas.openxmlformats.org/officeDocument/2006/relationships" id="258" r:id="R08356003117c43ca"/>
    <p:sldId xmlns:r="http://schemas.openxmlformats.org/officeDocument/2006/relationships" id="259" r:id="Ra4834d07f0ea46e8"/>
    <p:sldId xmlns:r="http://schemas.openxmlformats.org/officeDocument/2006/relationships" id="260" r:id="R273c2573dd3a46cd"/>
    <p:sldId xmlns:r="http://schemas.openxmlformats.org/officeDocument/2006/relationships" id="261" r:id="Rfb9a71326844493c"/>
    <p:sldId xmlns:r="http://schemas.openxmlformats.org/officeDocument/2006/relationships" id="262" r:id="R9057c28728504bb9"/>
    <p:sldId xmlns:r="http://schemas.openxmlformats.org/officeDocument/2006/relationships" id="263" r:id="R7034677b0f11482a"/>
    <p:sldId xmlns:r="http://schemas.openxmlformats.org/officeDocument/2006/relationships" id="264" r:id="R7d122b03b94541ff"/>
    <p:sldId xmlns:r="http://schemas.openxmlformats.org/officeDocument/2006/relationships" id="265" r:id="R1acd907621e14047"/>
    <p:sldId xmlns:r="http://schemas.openxmlformats.org/officeDocument/2006/relationships" id="266" r:id="Re6abfb60ab9c4a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2ac0d410c64c78" /><Relationship Type="http://schemas.openxmlformats.org/officeDocument/2006/relationships/slideMaster" Target="/ppt/slideMasters/slideMaster1.xml" Id="R72a666df730a4cf4" /><Relationship Type="http://schemas.openxmlformats.org/officeDocument/2006/relationships/notesMaster" Target="/ppt/notesMasters/notesMaster1.xml" Id="R7a922f62dac042bf" /><Relationship Type="http://schemas.openxmlformats.org/officeDocument/2006/relationships/presProps" Target="/ppt/presProps.xml" Id="R6f5f4e5daa2a4f50" /><Relationship Type="http://schemas.openxmlformats.org/officeDocument/2006/relationships/tableStyles" Target="/ppt/tableStyles.xml" Id="R473cae9a65bf4c19" /><Relationship Type="http://schemas.openxmlformats.org/officeDocument/2006/relationships/slide" Target="/ppt/slides/slide1.xml" Id="R7bdb4a08ebc24a45" /><Relationship Type="http://schemas.openxmlformats.org/officeDocument/2006/relationships/slide" Target="/ppt/slides/slide2.xml" Id="Rab05474ba53a4450" /><Relationship Type="http://schemas.openxmlformats.org/officeDocument/2006/relationships/slide" Target="/ppt/slides/slide3.xml" Id="R08356003117c43ca" /><Relationship Type="http://schemas.openxmlformats.org/officeDocument/2006/relationships/slide" Target="/ppt/slides/slide4.xml" Id="Ra4834d07f0ea46e8" /><Relationship Type="http://schemas.openxmlformats.org/officeDocument/2006/relationships/slide" Target="/ppt/slides/slide5.xml" Id="R273c2573dd3a46cd" /><Relationship Type="http://schemas.openxmlformats.org/officeDocument/2006/relationships/slide" Target="/ppt/slides/slide6.xml" Id="Rfb9a71326844493c" /><Relationship Type="http://schemas.openxmlformats.org/officeDocument/2006/relationships/slide" Target="/ppt/slides/slide7.xml" Id="R9057c28728504bb9" /><Relationship Type="http://schemas.openxmlformats.org/officeDocument/2006/relationships/slide" Target="/ppt/slides/slide8.xml" Id="R7034677b0f11482a" /><Relationship Type="http://schemas.openxmlformats.org/officeDocument/2006/relationships/slide" Target="/ppt/slides/slide9.xml" Id="R7d122b03b94541ff" /><Relationship Type="http://schemas.openxmlformats.org/officeDocument/2006/relationships/slide" Target="/ppt/slides/slide10.xml" Id="R1acd907621e14047" /><Relationship Type="http://schemas.openxmlformats.org/officeDocument/2006/relationships/slide" Target="/ppt/slides/slide11.xml" Id="Re6abfb60ab9c4a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e7aa158be34d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c371c25a014b22" /><Relationship Type="http://schemas.openxmlformats.org/officeDocument/2006/relationships/notesMaster" Target="/ppt/notesMasters/notesMaster1.xml" Id="R4151d77c800048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af8ec664a84a8d" /><Relationship Type="http://schemas.openxmlformats.org/officeDocument/2006/relationships/notesMaster" Target="/ppt/notesMasters/notesMaster1.xml" Id="R2d9554da4b854e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514fddd2ac4efd" /><Relationship Type="http://schemas.openxmlformats.org/officeDocument/2006/relationships/notesMaster" Target="/ppt/notesMasters/notesMaster1.xml" Id="Rae77c69a60dd42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fb8e1c5341486d" /><Relationship Type="http://schemas.openxmlformats.org/officeDocument/2006/relationships/notesMaster" Target="/ppt/notesMasters/notesMaster1.xml" Id="Rf83b763f87fb4d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d001efbfb846b3" /><Relationship Type="http://schemas.openxmlformats.org/officeDocument/2006/relationships/notesMaster" Target="/ppt/notesMasters/notesMaster1.xml" Id="R70344f7ad6f145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21adcf162b4fd9" /><Relationship Type="http://schemas.openxmlformats.org/officeDocument/2006/relationships/notesMaster" Target="/ppt/notesMasters/notesMaster1.xml" Id="R79eb28c836b447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bd36aebbc142ae" /><Relationship Type="http://schemas.openxmlformats.org/officeDocument/2006/relationships/notesMaster" Target="/ppt/notesMasters/notesMaster1.xml" Id="R8187e7a541a047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cbdfe46f0d47d2" /><Relationship Type="http://schemas.openxmlformats.org/officeDocument/2006/relationships/notesMaster" Target="/ppt/notesMasters/notesMaster1.xml" Id="R0ed90d8a0e7b44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5cfaffd7964d6c" /><Relationship Type="http://schemas.openxmlformats.org/officeDocument/2006/relationships/notesMaster" Target="/ppt/notesMasters/notesMaster1.xml" Id="Rcfb06595fc2f49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25e730950c4d2c" /><Relationship Type="http://schemas.openxmlformats.org/officeDocument/2006/relationships/notesMaster" Target="/ppt/notesMasters/notesMaster1.xml" Id="R1b2e83789edc4f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221add374c3487c" /><Relationship Type="http://schemas.openxmlformats.org/officeDocument/2006/relationships/notesMaster" Target="/ppt/notesMasters/notesMaster1.xml" Id="Rf4030522c21a4d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de85568c5345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6faa191a424e2f" /><Relationship Type="http://schemas.openxmlformats.org/officeDocument/2006/relationships/slideLayout" Target="/ppt/slideLayouts/slideLayout1.xml" Id="Rb33255791e5548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3255791e5548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be8b11dc74860" /><Relationship Type="http://schemas.openxmlformats.org/officeDocument/2006/relationships/image" Target="/ppt/media/image.png" Id="R429e62a213d84441" /><Relationship Type="http://schemas.openxmlformats.org/officeDocument/2006/relationships/notesSlide" Target="/ppt/notesSlides/notesSlide1.xml" Id="Ra5aa87c7f50449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2ee29e70240b7" /><Relationship Type="http://schemas.openxmlformats.org/officeDocument/2006/relationships/notesSlide" Target="/ppt/notesSlides/notesSlide2.xml" Id="Rbd932fc398e046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1f9fce314a484d" /><Relationship Type="http://schemas.openxmlformats.org/officeDocument/2006/relationships/notesSlide" Target="/ppt/notesSlides/notesSlide3.xml" Id="R5359d07bcaa347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bc1e7163b4d31" /><Relationship Type="http://schemas.openxmlformats.org/officeDocument/2006/relationships/notesSlide" Target="/ppt/notesSlides/notesSlide4.xml" Id="R6e7f6656cfa343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d77f12caf488c" /><Relationship Type="http://schemas.openxmlformats.org/officeDocument/2006/relationships/notesSlide" Target="/ppt/notesSlides/notesSlide5.xml" Id="Rc5aa9c78661d4e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a63f359d404a15" /><Relationship Type="http://schemas.openxmlformats.org/officeDocument/2006/relationships/notesSlide" Target="/ppt/notesSlides/notesSlide6.xml" Id="Rd648a7316d1342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1c0c81840041d4" /><Relationship Type="http://schemas.openxmlformats.org/officeDocument/2006/relationships/notesSlide" Target="/ppt/notesSlides/notesSlide7.xml" Id="R622049771acb433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9eb04438e948f9" /><Relationship Type="http://schemas.openxmlformats.org/officeDocument/2006/relationships/notesSlide" Target="/ppt/notesSlides/notesSlide8.xml" Id="Rdf5f087d68a142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a53b76cf444f1e" /><Relationship Type="http://schemas.openxmlformats.org/officeDocument/2006/relationships/notesSlide" Target="/ppt/notesSlides/notesSlide9.xml" Id="R248d1490cd8b44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d29d06d6544a33" /><Relationship Type="http://schemas.openxmlformats.org/officeDocument/2006/relationships/notesSlide" Target="/ppt/notesSlides/notesSlide10.xml" Id="R1f96ed4fe2e6484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4095dac57046e5" /><Relationship Type="http://schemas.openxmlformats.org/officeDocument/2006/relationships/notesSlide" Target="/ppt/notesSlides/notesSlide11.xml" Id="R46a7a04886294e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D918EB-3C0A-4B38-8E45-D390B2A4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A0F89-9997-4025-9901-5B5BE510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4DB2D3-94DC-49F3-811D-B271BB0B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Visual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859DE-0DF8-4AD6-BC58-4A78F6C2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team turns a quiet exhibit into a guided visual journey for first-time visitors.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03F990-B75E-426D-AC53-813ED7397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64957-B7F1-45ED-B945-2B5AB58B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546B3-A622-417D-802B-EE5EF196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01D5AD-8B24-46CE-8E4E-FDE3D9FF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9e62a213d8444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2830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7371E-AAA7-4EC3-8A1E-E1971FDA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CE637-7CDA-499F-B8B4-8D2231C42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AB3A9-8090-4EF0-BF6F-CE2EF527D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381069-D0A3-4524-8339-1965EA12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F72B3E-C78D-400F-B56F-18A2A7FE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4E75B-53D4-405C-9D86-DA0CF6B0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567F1-C683-4C8C-8618-113C6660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D88D67-79E6-4088-BB77-2A10DD20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Visitor Journey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1A2077-BC49-4FB5-8ADC-69D3EB26C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62D29B-EE20-40E2-8F65-99177667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0DF214-E727-481D-9E92-5CCC1D5EE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D6792C-391E-441A-A915-5B5D0116B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441B20-3B2E-4102-A9E8-07D92FE2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1F66B8-7DCA-4BC4-86B1-61AE8CF2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9550E6-8485-4BB0-9AD1-D3805894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EC0E7A-6834-40C4-98B6-260C6662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4DA8AD-84A1-4B3E-B65C-15AE0B4E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short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0152EB-1492-4100-AA14-B667C344D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4658DA-B825-4765-B133-71B56A9F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30207A-70A1-4608-9A7E-3086353E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BFF761-0BEE-41D0-A3E4-267C9B6E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scene order</a:t>
            </a:r>
          </a:p>
        </p:txBody>
      </p:sp>
    </p:spTree>
    <p:extLst>
      <p:ext uri="{BB962C8B-B14F-4D97-AF65-F5344CB8AC3E}">
        <p14:creationId xmlns:p14="http://schemas.microsoft.com/office/powerpoint/2010/main" val="2917680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AC8B1C-5C46-451B-89A2-29C1919B0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FDFA01-B54D-4352-A1FE-A64F3742A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22252-1D63-43B6-84E7-B8B500030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7E37F5-8826-46D3-9612-2A011C44A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9E8CAB-33EB-4977-ADBF-5BC19BEA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exhibit through a clear, emotional visitor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8F9B7E-9561-4A40-B8EE-37C9913D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83776-F44D-4D68-B99B-783ADF55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514314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8B79E8-D0AA-4E91-A4B4-0EA9FF3F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5FBA21-C193-489E-A116-4A34D191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0443CC-5C9C-4D62-86AA-CC1774F0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2901D-8F4D-410A-AF07-06514E600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A3194-B35D-40E1-9A8C-72CAFEB3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visual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82E6E9-6445-4DFB-BB1B-2C65FEDF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E87C6A-595A-456D-A945-AE7B5DB19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4D819-20B2-4016-90E0-1BFDE27EE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DAF820-DFF0-410B-9FAD-F19296D9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0D62D-2FC3-407B-88EE-D9C2BD145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DB6763-3E25-45D1-B1E9-FBF7B77E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6270A-4B8D-466F-BB66-D5F6A177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60B795-8284-42F7-8534-D4533A4B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DD2784-DA43-4379-A95C-6E0C281A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exhibit through a clear, emotion…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CD1E7E-A40F-4B7A-9671-0F882A5D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0EF18-BB11-4914-A115-62EB772C3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2D011B-80DD-4784-BA37-F3D79F84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8C1D55-3137-4329-86D9-88FC9D6B7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16CEC9-E883-4320-83E0-0EAD195D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Refine the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A25273-1B45-40F6-A334-45C6D8F5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92871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8FEE06-8500-4C27-99F4-1CF7946D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B289B1-CF4F-4552-A2C5-C68A2CFC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5F9F3-E5EF-4335-B5E6-70BE3099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3CED96-F7DE-4A8B-9BA5-99C30AFC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7A7CD-471E-457E-B0E3-5380FEE2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AAB200-66AF-4D40-AE27-8EEA9B60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2D2A3-0EA6-49E1-B022-C186B95C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872EA3-C576-4E30-B3B0-ABA71BB32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9BE95C-B707-41B7-A25F-2116CFF5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11A8D6-BA84-4E7F-8B06-A700E0C9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08AD95-8CCB-4F7F-8864-6F97B88A1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B3F88E-4957-497C-B16B-4C1F03A46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6288D9-F05A-4D23-9BD4-EBC3F861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416AD7-5EA3-45B5-8E33-5EA62A493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009540-D84B-4CE2-B130-7673FFB0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8B94C6-1511-46C1-90FC-53579457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40E340-BBD7-4BB7-9901-0E73F2EA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short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395046-00FB-4564-96F2-B40D006F2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ED189B-3A59-4BEA-948E-A9EECA293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D7FB5D-6A78-441E-AC88-D8EC5607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8CF31A-CB77-4607-AB69-8AF42B77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scene 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B13E80-573B-46D8-83A2-48AB17D6A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17A98F-73BA-4158-AC93-5B1A241D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03DAB6-4327-4AB9-8285-D8C330B4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F821FE-F2D9-4073-84E9-76B7797E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8DF9BF-AE36-48E4-89F1-58E1B7BB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023283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2868EF-F03F-4F9A-9E80-63E7B541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F2A03-CCD7-4694-B1B3-EF5879FA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E0BA8-4C34-4A51-9AE5-0E21A886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337AF0-A6B2-4416-8B7E-E37B02FD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A3E0BB-15DB-484F-9080-F093DB07B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CE7F1-4EE2-4E50-993A-4E180ECC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AD4DCB-2CC9-424D-BBD9-0946DB81B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FA5A5D-CC05-4145-B33F-2A4E2F17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955EF-0467-4056-93D1-951B68AA0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exhibit feels interesting but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1FCB69-9982-42E7-ACF5-6587F6562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D92E11-29D9-4756-ABA1-08F3E0D3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Visitors stop at random displays without context.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9FDD96-3D91-463B-AC9A-499072D8B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1EAB17-B02A-4557-A8D9-9F1E3D62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relies on long text panels.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F00C01-F68A-46F2-94CA-06762C29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07B082-A8E7-4074-8AEF-756E0BFC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DA7CC0-385C-4189-8566-6129FABA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E7254D-2E2E-4C37-86AC-81F538B0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unfolds in a clear, guided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A6B6C5-E9C5-4E88-803E-03AC0914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16A6A2-F886-4A9F-B9D6-84DD122A7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image supports one simple takeaway.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9115ED-FAF8-4F04-9E4D-18574D55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48F44D-6131-4849-819B-3DAC71B4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Visitors can follow the exhibit with less effort.</a:t>
            </a:r>
          </a:p>
        </p:txBody>
      </p:sp>
    </p:spTree>
    <p:extLst>
      <p:ext uri="{BB962C8B-B14F-4D97-AF65-F5344CB8AC3E}">
        <p14:creationId xmlns:p14="http://schemas.microsoft.com/office/powerpoint/2010/main" val="6100644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679BB7-E015-4E58-AA57-27352D0E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6F7F9A-E860-4DB8-BDF0-62661B23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7C4DB2-A247-4D15-91A7-A27DF973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B13D87-EB04-4F24-A8A6-41D67B34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CE1DE4-C3EA-4438-84A5-0230C7F7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6C79A-4AE3-4CAA-9F79-ABAB6744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1E8D1D-CE17-4389-B3C9-F7F5C659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E1886D-9C88-4799-A2E4-27A49EEF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9615B-E10A-4545-9EC9-D4813C5A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E0F59C-36D9-4E02-8823-6DFD38CE0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the exhibit's story to new visitors.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2B7DD7-B72A-4C70-BDD7-E7F798EE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1F9B62-25C1-4497-A322-7C07C0BF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F766E1-2F4F-4416-8496-DEAAE5F8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F07779-32ED-44A1-9D45-EF9612C74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EXHIBIT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066200-2F89-4D56-8137-5562869A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pairing images, labels,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7BB5A1-D9F0-40CD-997B-499C8941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4D317D-7827-4FEC-BA4A-F60345DA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94814C-41B1-442C-B219-2FC43B9B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12973B-D64C-411F-BC5A-345EF41C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D55403-EB21-4745-9AC5-18479E7F1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presentation that helps staff guide school groups clearly.</a:t>
            </a:r>
          </a:p>
        </p:txBody>
      </p:sp>
    </p:spTree>
    <p:extLst>
      <p:ext uri="{BB962C8B-B14F-4D97-AF65-F5344CB8AC3E}">
        <p14:creationId xmlns:p14="http://schemas.microsoft.com/office/powerpoint/2010/main" val="5981663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F6B193-EEBA-44C3-B52B-2882532F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11C9EE-649E-4593-8977-C78A2DBB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A4B9C0-C5EF-4395-99E0-389B51A5E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9C93A0-4DC2-4589-B838-F314338D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4E8CE3-A83F-41EC-AB97-850FE211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BEA0B0-6B04-4739-96CE-2E1C52CA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956B57-35B7-42A8-BF57-7D3873E8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2B9A60-782D-4F77-A058-1E683996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767C09-B04B-4EDD-9E78-BA2806C08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2FBA6A-AA79-4DBD-BBB9-B11A02D3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8CEB1-19C8-4CF3-BC48-18A801985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BF9060-08E2-4F91-847D-1FC805A0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0C5299-FABE-4D1A-9E07-2165B687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79568-628C-426D-AC16-DB2B3C469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34D633-E244-48C5-B85F-B0E10796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B29BB8-DD27-4BA6-B7E2-261F47D91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1127CF-C404-4BB2-BB90-897D9947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681644-7FF1-40B0-B061-713E0944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938E09-9C25-4939-A87C-DC0E026ED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30A4D2-CB02-458C-9882-22A81278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A87D3A-26B3-4CEB-8DE0-B530C6049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582C2C-9F1C-4E4E-8A80-CA8F5093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0ECE73-626D-403C-B8C7-EAFAD5F9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short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5E3CA1-3A00-400B-8C73-3E1D42DA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C3A113-F2F1-45DB-AB53-493749CE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396846-0835-463C-B447-793D2ED2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80E4AC-F852-4CE8-80FD-F54A242C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E8C5D6-15B6-4E6F-9734-1B26AD37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5B5954-970B-4FE4-A477-9A9005081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scene order</a:t>
            </a:r>
          </a:p>
        </p:txBody>
      </p:sp>
    </p:spTree>
    <p:extLst>
      <p:ext uri="{BB962C8B-B14F-4D97-AF65-F5344CB8AC3E}">
        <p14:creationId xmlns:p14="http://schemas.microsoft.com/office/powerpoint/2010/main" val="5690619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263815-6686-41E8-9DEB-4983A7B6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EA7A4F-CD29-45CC-943F-3DD957F0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10D76-01DB-455A-B6DA-3A3B3B59D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E18CB-BC2D-4898-B83B-9F057FA87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A4533-232E-4A5E-888D-BFCF67223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C09C8-B8C0-460E-A585-0E870E52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FB1075-CF4D-45F6-B039-65D00955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02A8EF-83F0-4441-91CF-0FDF7DDC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scattered display pieces into one clear visitor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D8C67A-CF5D-4D8B-8B7B-7D335F63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F8EEF5-FF0B-477A-B886-9556E9EE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1CFFE8-4440-41E4-B638-AD5A18F6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0B4E7-7E8A-44DE-97BA-2C81CBB6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key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5E21D-C532-4E1A-AADD-778901C1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9B1A94-CB2D-4B85-BDCE-E4DA0078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747DF4-1374-4459-BF8B-CACC2C80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short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87EFF0-ED91-4206-972A-0FAB3A95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8B8AA1-9A31-4834-A90F-4E4EB9CE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0426EA-C55E-4BF5-90F7-F5DBA105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</p:spTree>
    <p:extLst>
      <p:ext uri="{BB962C8B-B14F-4D97-AF65-F5344CB8AC3E}">
        <p14:creationId xmlns:p14="http://schemas.microsoft.com/office/powerpoint/2010/main" val="21068541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78E9F5-73A7-478D-A0A0-6DFCB11C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E9E4B-8F71-4506-BA3D-00FFDC1D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EB343-01E6-42D6-BF19-209D5F876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965E79-C7D3-4EF0-B98B-9EFC6DDE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09559A-CCA6-47F0-B02F-62E15277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E4227C-6B3E-4CCA-B517-7FF70D60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B740A-1B51-4D85-B5EA-2C2CCE3C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A770C-BA3E-42E7-B018-100AB477D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F44F7-AF66-4C85-B6DD-B225F8F5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86B718-3773-4DDD-A9AC-87EC5F08C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CA85C-EC19-453F-B60E-5ADB868E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2E4BF-910B-42C7-897E-C83E97DC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C4B48A-7AEB-47D9-8921-83C501153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144BE3-5A30-49AA-88A6-FE3E2103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key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94393F-7714-4694-91F3-E6F40EDA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0A9BAE-05E5-4529-A38B-625C0EB48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F76703-3F01-46D2-A8D7-1FCCFC7D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EF4B5B-3BC2-4254-B43F-027BDABC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3C5A94-44C1-48D6-91EB-3D1C1318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 short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C914A7-1E38-4E3B-B9C2-78B113C0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09056F-9FF6-45FC-B0F8-DCA976ACC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45B2F4-4EA5-4096-9CAC-13FF67256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5D9119-5233-4B78-BC37-2273D67B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12485A-580E-4179-A539-8A01DDD1D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the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C6A956-D955-4608-8F59-702EF5DF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476242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FEE1CE-7FB2-4E9F-BE46-CA425D60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DBD4A-0235-4E6A-BCEA-A30B821C5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4AE559-C713-4B90-B666-F7615494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each display into a memorable scene.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1FF2B2-8E7D-456C-BB69-FF60E261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843426-412C-403C-8059-932867EF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2EAFA-EF78-4D16-9887-C2E93214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12633-4F18-4CC0-804F-DC1C331F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133887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2026-10-01T20:53:29.1650000Z</dcterms:created>
  <dcterms:modified xsi:type="dcterms:W3CDTF">2026-10-01T20:53:29.1650000Z</dcterms:modified>
</coreProperties>
</file>