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938f62505de4029" /><Relationship Type="http://schemas.openxmlformats.org/officeDocument/2006/relationships/extended-properties" Target="/docProps/app.xml" Id="R4977cc79661e44cc" /><Relationship Type="http://schemas.openxmlformats.org/officeDocument/2006/relationships/officeDocument" Target="/ppt/presentation.xml" Id="R111ba2a0436f488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2f46feef0e544ee"/>
  </p:sldMasterIdLst>
  <p:notesMasterIdLst>
    <p:notesMasterId xmlns:r="http://schemas.openxmlformats.org/officeDocument/2006/relationships" r:id="Rdf8e828e86d64070"/>
  </p:notesMasterIdLst>
  <p:sldIdLst>
    <p:sldId xmlns:r="http://schemas.openxmlformats.org/officeDocument/2006/relationships" id="256" r:id="Ra495ab6d5f704fc7"/>
    <p:sldId xmlns:r="http://schemas.openxmlformats.org/officeDocument/2006/relationships" id="257" r:id="R7342feb8293846bb"/>
    <p:sldId xmlns:r="http://schemas.openxmlformats.org/officeDocument/2006/relationships" id="258" r:id="R70d39c91cdd148bb"/>
    <p:sldId xmlns:r="http://schemas.openxmlformats.org/officeDocument/2006/relationships" id="259" r:id="Rdbb33f3dd2ed497e"/>
    <p:sldId xmlns:r="http://schemas.openxmlformats.org/officeDocument/2006/relationships" id="260" r:id="R90587286682f480d"/>
    <p:sldId xmlns:r="http://schemas.openxmlformats.org/officeDocument/2006/relationships" id="261" r:id="Rbc45efca7544464f"/>
    <p:sldId xmlns:r="http://schemas.openxmlformats.org/officeDocument/2006/relationships" id="262" r:id="R3c08db9aac904424"/>
    <p:sldId xmlns:r="http://schemas.openxmlformats.org/officeDocument/2006/relationships" id="263" r:id="Rab20bc87384d4a9a"/>
    <p:sldId xmlns:r="http://schemas.openxmlformats.org/officeDocument/2006/relationships" id="264" r:id="Rb61ed9d2b44b41ab"/>
    <p:sldId xmlns:r="http://schemas.openxmlformats.org/officeDocument/2006/relationships" id="265" r:id="R1788152a55354105"/>
    <p:sldId xmlns:r="http://schemas.openxmlformats.org/officeDocument/2006/relationships" id="266" r:id="Rd0460e7aa3db4cc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84ccf880ff74d22" /><Relationship Type="http://schemas.openxmlformats.org/officeDocument/2006/relationships/slideMaster" Target="/ppt/slideMasters/slideMaster1.xml" Id="R92f46feef0e544ee" /><Relationship Type="http://schemas.openxmlformats.org/officeDocument/2006/relationships/notesMaster" Target="/ppt/notesMasters/notesMaster1.xml" Id="Rdf8e828e86d64070" /><Relationship Type="http://schemas.openxmlformats.org/officeDocument/2006/relationships/presProps" Target="/ppt/presProps.xml" Id="R7dc16fcc25d1451b" /><Relationship Type="http://schemas.openxmlformats.org/officeDocument/2006/relationships/tableStyles" Target="/ppt/tableStyles.xml" Id="R645dd23647c94166" /><Relationship Type="http://schemas.openxmlformats.org/officeDocument/2006/relationships/slide" Target="/ppt/slides/slide1.xml" Id="Ra495ab6d5f704fc7" /><Relationship Type="http://schemas.openxmlformats.org/officeDocument/2006/relationships/slide" Target="/ppt/slides/slide2.xml" Id="R7342feb8293846bb" /><Relationship Type="http://schemas.openxmlformats.org/officeDocument/2006/relationships/slide" Target="/ppt/slides/slide3.xml" Id="R70d39c91cdd148bb" /><Relationship Type="http://schemas.openxmlformats.org/officeDocument/2006/relationships/slide" Target="/ppt/slides/slide4.xml" Id="Rdbb33f3dd2ed497e" /><Relationship Type="http://schemas.openxmlformats.org/officeDocument/2006/relationships/slide" Target="/ppt/slides/slide5.xml" Id="R90587286682f480d" /><Relationship Type="http://schemas.openxmlformats.org/officeDocument/2006/relationships/slide" Target="/ppt/slides/slide6.xml" Id="Rbc45efca7544464f" /><Relationship Type="http://schemas.openxmlformats.org/officeDocument/2006/relationships/slide" Target="/ppt/slides/slide7.xml" Id="R3c08db9aac904424" /><Relationship Type="http://schemas.openxmlformats.org/officeDocument/2006/relationships/slide" Target="/ppt/slides/slide8.xml" Id="Rab20bc87384d4a9a" /><Relationship Type="http://schemas.openxmlformats.org/officeDocument/2006/relationships/slide" Target="/ppt/slides/slide9.xml" Id="Rb61ed9d2b44b41ab" /><Relationship Type="http://schemas.openxmlformats.org/officeDocument/2006/relationships/slide" Target="/ppt/slides/slide10.xml" Id="R1788152a55354105" /><Relationship Type="http://schemas.openxmlformats.org/officeDocument/2006/relationships/slide" Target="/ppt/slides/slide11.xml" Id="Rd0460e7aa3db4cc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5e69ac8a6d448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1b0a0316984a61" /><Relationship Type="http://schemas.openxmlformats.org/officeDocument/2006/relationships/notesMaster" Target="/ppt/notesMasters/notesMaster1.xml" Id="R0aadc421528244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b08ec5ce9f4ad0" /><Relationship Type="http://schemas.openxmlformats.org/officeDocument/2006/relationships/notesMaster" Target="/ppt/notesMasters/notesMaster1.xml" Id="Rdb7436d26a1841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f67aa907da4d3d" /><Relationship Type="http://schemas.openxmlformats.org/officeDocument/2006/relationships/notesMaster" Target="/ppt/notesMasters/notesMaster1.xml" Id="R98da46caa891496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b993f7c87f84965" /><Relationship Type="http://schemas.openxmlformats.org/officeDocument/2006/relationships/notesMaster" Target="/ppt/notesMasters/notesMaster1.xml" Id="R2d2b8a4410cc42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cc3d0b566b14e53" /><Relationship Type="http://schemas.openxmlformats.org/officeDocument/2006/relationships/notesMaster" Target="/ppt/notesMasters/notesMaster1.xml" Id="R7f438772f323454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e864a352054624" /><Relationship Type="http://schemas.openxmlformats.org/officeDocument/2006/relationships/notesMaster" Target="/ppt/notesMasters/notesMaster1.xml" Id="Rec25829a8e0949b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f1431066d84bb9" /><Relationship Type="http://schemas.openxmlformats.org/officeDocument/2006/relationships/notesMaster" Target="/ppt/notesMasters/notesMaster1.xml" Id="R6152fa1d8df7415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517aa16ece440a7" /><Relationship Type="http://schemas.openxmlformats.org/officeDocument/2006/relationships/notesMaster" Target="/ppt/notesMasters/notesMaster1.xml" Id="R74d47464077a4b1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37a1cf776b0493e" /><Relationship Type="http://schemas.openxmlformats.org/officeDocument/2006/relationships/notesMaster" Target="/ppt/notesMasters/notesMaster1.xml" Id="R0fd5e2998bf642a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57e8a12beac46ed" /><Relationship Type="http://schemas.openxmlformats.org/officeDocument/2006/relationships/notesMaster" Target="/ppt/notesMasters/notesMaster1.xml" Id="Re40cee6ae61c495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d834d442bce4402" /><Relationship Type="http://schemas.openxmlformats.org/officeDocument/2006/relationships/notesMaster" Target="/ppt/notesMasters/notesMaster1.xml" Id="R13cef99aec0844a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b73599cc754be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96d88e9acf9410e" /><Relationship Type="http://schemas.openxmlformats.org/officeDocument/2006/relationships/slideLayout" Target="/ppt/slideLayouts/slideLayout1.xml" Id="R004745ef2a2043b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4745ef2a2043b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84d7eadb0a42b2" /><Relationship Type="http://schemas.openxmlformats.org/officeDocument/2006/relationships/image" Target="/ppt/media/image.png" Id="Re359ef91e1dd431b" /><Relationship Type="http://schemas.openxmlformats.org/officeDocument/2006/relationships/notesSlide" Target="/ppt/notesSlides/notesSlide1.xml" Id="Ra76c2a4b849948c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785f4039c149ac" /><Relationship Type="http://schemas.openxmlformats.org/officeDocument/2006/relationships/notesSlide" Target="/ppt/notesSlides/notesSlide2.xml" Id="R27b7549f65a14ad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9536a2c18441c1" /><Relationship Type="http://schemas.openxmlformats.org/officeDocument/2006/relationships/notesSlide" Target="/ppt/notesSlides/notesSlide3.xml" Id="Rd8890b5e543f4f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db83349d5640fb" /><Relationship Type="http://schemas.openxmlformats.org/officeDocument/2006/relationships/notesSlide" Target="/ppt/notesSlides/notesSlide4.xml" Id="Rd122b280ebac430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5fa3c0685f4f2b" /><Relationship Type="http://schemas.openxmlformats.org/officeDocument/2006/relationships/notesSlide" Target="/ppt/notesSlides/notesSlide5.xml" Id="Rce3169f6f0f34e3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bc80b0f9eb41c4" /><Relationship Type="http://schemas.openxmlformats.org/officeDocument/2006/relationships/notesSlide" Target="/ppt/notesSlides/notesSlide6.xml" Id="R9c23f842581b4e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857d99e05041bb" /><Relationship Type="http://schemas.openxmlformats.org/officeDocument/2006/relationships/notesSlide" Target="/ppt/notesSlides/notesSlide7.xml" Id="Rf253a63f58ca478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74c362884b4ddd" /><Relationship Type="http://schemas.openxmlformats.org/officeDocument/2006/relationships/notesSlide" Target="/ppt/notesSlides/notesSlide8.xml" Id="Rb8d93f1e19f3482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95b0f55a144a67" /><Relationship Type="http://schemas.openxmlformats.org/officeDocument/2006/relationships/notesSlide" Target="/ppt/notesSlides/notesSlide9.xml" Id="Ra5efba6d667c49b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f3d06efd4d4c41" /><Relationship Type="http://schemas.openxmlformats.org/officeDocument/2006/relationships/notesSlide" Target="/ppt/notesSlides/notesSlide10.xml" Id="R6b5f98aa03814fe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a6b3b52f5e4a7e" /><Relationship Type="http://schemas.openxmlformats.org/officeDocument/2006/relationships/notesSlide" Target="/ppt/notesSlides/notesSlide11.xml" Id="R8a9f52aadd9c47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C16407-31B9-47BF-8FC2-2FF7D71D5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BFA2EE-6899-4A66-9B6F-63780C3AD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2BF109-D25C-4269-948F-D47E01F48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Voice-Over Script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116364-5964-4E4C-8687-DED4F5365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bakery brand plans a warm launch video for its new cinnamon roll line.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AB8D5C-2B68-4ED8-9307-35DE16722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08F09D-DA60-4420-98B9-965F1C5AB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EC1DA7-3BDB-4180-8918-0D78ABF5F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5C36E6-383E-4409-8760-7621D22A1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59ef91e1dd431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7849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074902-F521-4FB6-BC8B-439F6FD9C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460E8A-3278-4F6A-AA19-ECABD630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FD908A-8F1A-4556-983E-67D8C111A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C76D3E-AE61-4B1D-BF98-F2F110C36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2E8B89-9C09-4B1B-99FD-F2C3C6270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701D20-12C2-436E-9EBE-E458BB86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DE5CF9-B6E8-4192-A325-A171EEC5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405ED9-B587-4038-A592-78F92E32C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D19DA0-1BCC-4BC5-BA2B-806516B74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D0F140-836E-4100-B25F-A9443E03F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406798-2136-430F-A664-B8625F819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C78079-DAEB-4D1D-B945-0EF4BB658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79C2A8-1E6D-43CC-8A4D-EA5250B9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opening hook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D56071-8FDB-4C58-A5E0-FC7AF6729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759939-F385-408D-A74F-9C4503C5E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AC0CF8-63DD-45D7-94D1-D9953EC93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4120AE-4221-4B97-8A71-C2BB3513B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7EEFBD-AA26-4EC7-80B3-997F4287E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E63D0D-2352-478E-873E-85607955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B7EAEB-F95A-4B85-BA33-706D3A03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Voice Check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957FEA-7F67-420C-9145-4B2DFC23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voice and visuals</a:t>
            </a:r>
          </a:p>
        </p:txBody>
      </p:sp>
    </p:spTree>
    <p:extLst>
      <p:ext uri="{BB962C8B-B14F-4D97-AF65-F5344CB8AC3E}">
        <p14:creationId xmlns:p14="http://schemas.microsoft.com/office/powerpoint/2010/main" val="6147515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AE93C3-3F5C-4C6D-AC05-650E54C37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BB0EAD-495F-49E6-AEB0-08FEEC477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F85B2E-423E-4549-90DD-D80DA47AA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D4CDB-8968-44C6-BEA6-094E6358B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23B618-3E58-482F-81BD-D13717214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product features into a friendly, spoken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BBEBDC-CAE8-4CC6-A1F5-630502117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2E5B9D-8066-4C55-AF49-ECAEF7A0D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764633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EC4B33-6845-4FD1-A557-B46373DD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0E9C47-E6C7-4B93-A74B-96E417359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7ADE6B-4DAD-4931-9B5B-E22F9839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7A0D37-A97B-47CD-829B-A8262933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763ECD-E60E-475A-B859-66121B0BE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BEF3C6-7FCE-451D-A2A6-4E20ECD80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68BA0A-31D9-49FC-990A-288399368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C455C7-0E41-4B99-B928-BE220AB0C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D4D177-0DEE-4FB1-A2BC-1490BF97E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47CEAF-FCEE-4E24-93D1-949A83B53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409A1D-8DC3-4988-BA7D-EF2E40473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FEF3E9-70BF-4DF3-8BF3-5AD368DB6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B4394C-CAD7-4660-8B8D-E22F130AB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32089E-6254-4D71-8779-9B1F197AB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Write the opening hook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A9842E-3150-481C-85D5-5948921AE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3E5FA9-0A32-41D5-81F2-CFB140600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B1693E-3EDD-4E14-8892-90A8C7DC8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9726A4-389B-4284-A4EF-B0A4484C7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BCBCA0-CDB4-4CFE-BE43-980435041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3FBEE8-8FEE-45DD-B24F-12647070F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461657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7AE94CB-824A-40C2-8454-751BC8D0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B8E1DA-930F-4375-8D6B-4A11F85B5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8AA6B5-A91D-443B-933F-EDD0C9D9F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30C9D6-EAF9-4643-AFF8-AE7B011DF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F9C140-6B50-43F3-AB3D-55610C540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5AD7F5-6043-4748-AEA1-31988FA96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68181B-9017-44ED-9333-02D811479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A8B5D4-DF45-4A93-83F2-0DAD1A1C5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57506A-C528-48AE-ADB6-30E4FF459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55B19E-F551-4A3B-B4BE-D2A06A305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93FCFB-8D0F-4EC8-BED3-B7B281C6E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3E9069-B8D4-46E2-9F08-D173C5356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12C592-7A73-4A6F-8289-A47B180B2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the opening hook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104606-8171-4574-9796-319AF948A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A8A973-B346-4C3B-B862-3BD66C32A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F5975A-8028-4769-83C3-88325CE45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B22688-0D4D-4066-AAA6-439385C8C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763ABE-E051-41BB-8CC6-33BB3D2A3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9937D9-8D4A-43AE-B1E4-737FFF06E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1C34EC-ECEF-42D6-968B-06B61146A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27B757-8DFB-4968-B97A-1A7135066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voice and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438BD0-53DF-45EB-9B5A-C1ACEC3AA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6EA111-3C3D-44B5-BE81-97525ACA8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2B3390-2013-48F6-86CC-C9D11A822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8EE360-D821-4CE8-B17D-3A41FD2A3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the final read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29CDEA9-9182-48DF-A9F6-5773A9029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296941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C3C952-531A-4931-AF6D-C8AABAFEA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DA4585-049A-4BAE-B9FF-992B281F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B5B3D3-2ABF-4245-A174-F10BDBFDF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95421E-1018-4476-9B8D-6D1EDFE7C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7114DB-7A2B-4454-B126-DE2F3B3EA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D7BD2C-18FC-4346-AF76-06760DF71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11E18B-A7F3-4E76-8109-70FF4B479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3FF6F2-66AB-44A2-8AA8-30EA33956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3F36BB-B775-431D-9503-7BCDD09BA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script sounds flat and too promotional.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E382D6-715E-4AF8-995D-D2431FC2B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BEFDCD-398F-4806-B39F-04C0DF97D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changes feel disconnected from the narration.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B3C29E-EC9B-4868-8FF3-02BEF962B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6ED203-3382-4569-B328-AE310858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voiceover does not match the brand mood.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BD5E73-1834-48CE-A5C5-085FC52F9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1F3585-145C-49F8-B633-47E36647F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3CF297-F8C4-4D89-8F03-AB3F1379C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D5250A-F2E6-4568-A6D5-3AFBCCA5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feels warm, clear, and easy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E68F3B-6761-47D2-9781-6F6A6A41E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DF58DF-4902-41DA-9518-B3D356268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line supports the visuals and timing.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6D3423-C96B-423E-B2DF-A2F09169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331420-16CE-410A-BB9D-90159568C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brand voice sounds natural from start to finish.</a:t>
            </a:r>
          </a:p>
        </p:txBody>
      </p:sp>
    </p:spTree>
    <p:extLst>
      <p:ext uri="{BB962C8B-B14F-4D97-AF65-F5344CB8AC3E}">
        <p14:creationId xmlns:p14="http://schemas.microsoft.com/office/powerpoint/2010/main" val="18116182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F6D1CA-F2AF-4A26-BD04-4968680DA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0D7292-19B5-4659-A7D1-57673B800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345F26-6751-4530-AEB0-86A919A3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AECDF1-3226-44CF-9987-DC1CDB843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D429A-5BC8-4CD9-9E18-320740F3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AD74C2-3045-48D6-A1B1-7F705B716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711D90-C630-44A2-A820-9CF69513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02DF34-A9C6-4144-97F2-EB6B1FC7B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9C7E83-3B01-4510-8E9C-2252AA936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6E5FAC-191C-4529-B17A-10074BE48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script that fits the campaign tone and product focus.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6756B2-EAC3-4825-94CC-E75423EA3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F57B6E-3A0A-479E-B81D-D21E0615F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301291-3FA1-4919-A0AC-ACC2FD43E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3C17EB-5A69-4EA7-AC84-7222DF2BB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F32594-9172-4443-9B21-42BC1F1BB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scene-by-scene guide for pacing, visuals, and narration.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2FEA95-3C02-48F4-8821-C4AD4D0FD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EC2B8A-63E8-415E-B52C-64733117C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E6BED0-D012-4B67-BA59-3E7475253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384D2F-1BEA-4BF6-9F3E-F291E9F6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6C23FD-148F-4DDC-94CD-1CD28DBBF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story that sounds authentic and easy to approve.</a:t>
            </a:r>
          </a:p>
        </p:txBody>
      </p:sp>
    </p:spTree>
    <p:extLst>
      <p:ext uri="{BB962C8B-B14F-4D97-AF65-F5344CB8AC3E}">
        <p14:creationId xmlns:p14="http://schemas.microsoft.com/office/powerpoint/2010/main" val="374289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B2D357E-3F3C-4FE5-BBC4-BC2EAAA9A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AF9B28-B705-459B-A720-BD43D3AD0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2E934A-83A7-4550-BA96-982EBA92E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81D00-A102-4764-BB56-B9E38F723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523ADF-587C-4241-92E4-4017D557B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4110CF-777D-410C-9835-970751D63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2DA75F-621D-4E4D-BAAF-41CEDD188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A65DD9-BF94-4AA4-B51C-846269E6D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051445-1020-47B9-9B2B-38159E6EF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ED1B1F-D68F-47BE-B47A-1C52AB9F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130EAA-9528-4CF4-A1F3-37D724125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E42C4B-3DD2-4464-B9C3-20262D982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682572-3134-4C78-84B7-D3FD5F0D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0D3D9C-2636-4028-B1DD-E9C0F9467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F200CF-1A47-40B6-AE36-AE8AEF8E6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B8FACF-76D9-42F8-A56E-3E8921BA5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E54B51-B146-4307-80BF-45CE77B4B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the opening hook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1CFD46-8941-4BD9-9367-197EA7033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32E8DD-8026-4645-A937-EE9D1C3F3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4B40C1-8327-47F4-A693-7330B34B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F89519-653A-452D-9279-4D050E686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332A87-DEF6-45BB-AACD-FC2D77318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990479-E34F-41FB-834E-92C275EF2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1F29A9-27CB-4C08-8203-401696CE8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63EBCC-4E95-471C-811E-3D968D60D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35F8D5-94E2-4FFA-8916-5A7352996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34E3D50-54CF-4814-91B7-72645DBBF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B8EF8B8-3404-4AC6-9E5F-051616EB2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96FA8A3-24F6-4913-838C-1A155ED63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2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voice and visuals</a:t>
            </a:r>
          </a:p>
        </p:txBody>
      </p:sp>
    </p:spTree>
    <p:extLst>
      <p:ext uri="{BB962C8B-B14F-4D97-AF65-F5344CB8AC3E}">
        <p14:creationId xmlns:p14="http://schemas.microsoft.com/office/powerpoint/2010/main" val="3675635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1C0048-AF68-4954-980D-5CEA99587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63E1EE-38A8-4B88-9169-5E4DCB6D4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8B72BE-33AB-4156-8E9D-BC7A34E99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49B40A-CAE8-4C74-8FCE-D9018256D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8B650-2EBF-4DCB-9651-F6662FC16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6C879D-5188-4A4F-B5A6-FEDF6ED6C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1B56C7-F3D5-41B6-B6A3-E7FC6B6C9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8565E3-BF38-4A3C-B172-0CE6C28CD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script make a new product feel inviting without sounding forced?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B52B5D-F446-48C7-BFDD-DB8A83158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BDC254-DB05-4302-A199-063D651B6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1703B3-0FCC-4E85-AE38-F4D60D195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4C8EF8-A027-4496-BB1F-0EADAADE2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opening hook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A21A71-F420-4B24-B483-5E43E8DFF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4E5E55-C2C8-41EB-BA40-F90AD7733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823F5C-B612-4771-A947-EC6B00DA2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EF896E-D4BE-42F5-850F-24FA8166B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21AA7A-85DE-4822-947F-308FEB8B7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9E9391-E61B-459B-A162-725198F99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the final read</a:t>
            </a:r>
          </a:p>
        </p:txBody>
      </p:sp>
    </p:spTree>
    <p:extLst>
      <p:ext uri="{BB962C8B-B14F-4D97-AF65-F5344CB8AC3E}">
        <p14:creationId xmlns:p14="http://schemas.microsoft.com/office/powerpoint/2010/main" val="52897665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1AF8F6-84B9-432C-8791-E59E38D31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7C8BA7-6418-4250-9F44-A5DDA1D69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547252-E739-46E5-A029-C517C254D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25C0BF-3062-4A6D-BE8E-E6B8E033D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985A53-0472-46B1-8B95-02338576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BEC89A-70F7-4F35-AB72-446EA91CE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7E9B7A-14C7-4840-8B36-CA6B29A1F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697242-D7B6-4158-B32D-4FC877444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EEC64E-0B65-4B23-BF6A-FA9C0E9C0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2A0D51-C9E3-4514-A265-D265E4633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EF289F-3911-44D4-95DD-B8932091B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B782BF-0926-4417-9A45-0A433D82C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D49CEE-A75C-4DD5-8D22-A01992A97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314517-D43F-47F2-B577-424BCFB88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the opening hook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18C949-3A42-4D3A-9314-78248F2C1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5B096B-6A67-4073-81F3-3AD99A411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BBFF13-6C1D-4ADB-B546-6CBC9E777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9D8DCE-DEBD-4512-87C5-0782E035D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C3B915-D5B2-450E-9519-3CF17022E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each scene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7FB409-0098-4056-9736-6EF363EAD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66ED3D-5C0B-4EF8-97BA-9EEAE07F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6F623B-5635-4EB3-B071-4B9D267B8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8E0DE10-75A8-402E-A793-07D203502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721E67-F39A-4DA1-A3AC-BE28B6998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Polish the final read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CDCB48-2BB4-405D-89BA-8ACAAA45E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309118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25D315-B971-4D7D-A1BA-51D63401B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4FF635-4FF7-4026-96DA-50925494A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7253EC-76D5-44A3-90BB-1A93EC54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good script gives every scene a voice.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697E18-E7F4-412A-AF89-07897599C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C1741E-E0E6-461A-9D11-47FF67860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FD69BB-4C0F-471B-90DE-00DB71980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FC1033-DFDD-47FA-BAF0-FF7170421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984888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2026-09-30T15:02:33.1310000Z</dcterms:created>
  <dcterms:modified xsi:type="dcterms:W3CDTF">2026-09-30T15:02:33.1310000Z</dcterms:modified>
</coreProperties>
</file>