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2aa64997854e34" /><Relationship Type="http://schemas.openxmlformats.org/officeDocument/2006/relationships/extended-properties" Target="/docProps/app.xml" Id="R5684e226851b4f53" /><Relationship Type="http://schemas.openxmlformats.org/officeDocument/2006/relationships/officeDocument" Target="/ppt/presentation.xml" Id="Red3f644acf5048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e5f05db7cd4265"/>
  </p:sldMasterIdLst>
  <p:notesMasterIdLst>
    <p:notesMasterId xmlns:r="http://schemas.openxmlformats.org/officeDocument/2006/relationships" r:id="R4c4c9397af80474e"/>
  </p:notesMasterIdLst>
  <p:sldIdLst>
    <p:sldId xmlns:r="http://schemas.openxmlformats.org/officeDocument/2006/relationships" id="256" r:id="R0b2638fa547240bc"/>
    <p:sldId xmlns:r="http://schemas.openxmlformats.org/officeDocument/2006/relationships" id="257" r:id="R16e3577c00db4570"/>
    <p:sldId xmlns:r="http://schemas.openxmlformats.org/officeDocument/2006/relationships" id="258" r:id="R63853009df864993"/>
    <p:sldId xmlns:r="http://schemas.openxmlformats.org/officeDocument/2006/relationships" id="259" r:id="Rcdd10cd15b5e4bca"/>
    <p:sldId xmlns:r="http://schemas.openxmlformats.org/officeDocument/2006/relationships" id="260" r:id="R7d67b29dbdea4128"/>
    <p:sldId xmlns:r="http://schemas.openxmlformats.org/officeDocument/2006/relationships" id="261" r:id="R7003289a2588494e"/>
    <p:sldId xmlns:r="http://schemas.openxmlformats.org/officeDocument/2006/relationships" id="262" r:id="Rb3a5d494cf5e423a"/>
    <p:sldId xmlns:r="http://schemas.openxmlformats.org/officeDocument/2006/relationships" id="263" r:id="R8de1b4ba0a2b4d19"/>
    <p:sldId xmlns:r="http://schemas.openxmlformats.org/officeDocument/2006/relationships" id="264" r:id="R884ed38c61a04319"/>
    <p:sldId xmlns:r="http://schemas.openxmlformats.org/officeDocument/2006/relationships" id="265" r:id="Rfdd567d976a54c95"/>
    <p:sldId xmlns:r="http://schemas.openxmlformats.org/officeDocument/2006/relationships" id="266" r:id="Rce9928b276f54b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ebbb2daf654b03" /><Relationship Type="http://schemas.openxmlformats.org/officeDocument/2006/relationships/slideMaster" Target="/ppt/slideMasters/slideMaster1.xml" Id="R5be5f05db7cd4265" /><Relationship Type="http://schemas.openxmlformats.org/officeDocument/2006/relationships/notesMaster" Target="/ppt/notesMasters/notesMaster1.xml" Id="R4c4c9397af80474e" /><Relationship Type="http://schemas.openxmlformats.org/officeDocument/2006/relationships/presProps" Target="/ppt/presProps.xml" Id="Rf83276a763b34a27" /><Relationship Type="http://schemas.openxmlformats.org/officeDocument/2006/relationships/tableStyles" Target="/ppt/tableStyles.xml" Id="Rc6372acad8e24eb5" /><Relationship Type="http://schemas.openxmlformats.org/officeDocument/2006/relationships/slide" Target="/ppt/slides/slide1.xml" Id="R0b2638fa547240bc" /><Relationship Type="http://schemas.openxmlformats.org/officeDocument/2006/relationships/slide" Target="/ppt/slides/slide2.xml" Id="R16e3577c00db4570" /><Relationship Type="http://schemas.openxmlformats.org/officeDocument/2006/relationships/slide" Target="/ppt/slides/slide3.xml" Id="R63853009df864993" /><Relationship Type="http://schemas.openxmlformats.org/officeDocument/2006/relationships/slide" Target="/ppt/slides/slide4.xml" Id="Rcdd10cd15b5e4bca" /><Relationship Type="http://schemas.openxmlformats.org/officeDocument/2006/relationships/slide" Target="/ppt/slides/slide5.xml" Id="R7d67b29dbdea4128" /><Relationship Type="http://schemas.openxmlformats.org/officeDocument/2006/relationships/slide" Target="/ppt/slides/slide6.xml" Id="R7003289a2588494e" /><Relationship Type="http://schemas.openxmlformats.org/officeDocument/2006/relationships/slide" Target="/ppt/slides/slide7.xml" Id="Rb3a5d494cf5e423a" /><Relationship Type="http://schemas.openxmlformats.org/officeDocument/2006/relationships/slide" Target="/ppt/slides/slide8.xml" Id="R8de1b4ba0a2b4d19" /><Relationship Type="http://schemas.openxmlformats.org/officeDocument/2006/relationships/slide" Target="/ppt/slides/slide9.xml" Id="R884ed38c61a04319" /><Relationship Type="http://schemas.openxmlformats.org/officeDocument/2006/relationships/slide" Target="/ppt/slides/slide10.xml" Id="Rfdd567d976a54c95" /><Relationship Type="http://schemas.openxmlformats.org/officeDocument/2006/relationships/slide" Target="/ppt/slides/slide11.xml" Id="Rce9928b276f54b0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c7a28d7b394d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00e1354a274b0c" /><Relationship Type="http://schemas.openxmlformats.org/officeDocument/2006/relationships/notesMaster" Target="/ppt/notesMasters/notesMaster1.xml" Id="Rb64921b2f43d4a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7945c8512d4348" /><Relationship Type="http://schemas.openxmlformats.org/officeDocument/2006/relationships/notesMaster" Target="/ppt/notesMasters/notesMaster1.xml" Id="Ra0ffed8bdf164a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501b9e0c5e410e" /><Relationship Type="http://schemas.openxmlformats.org/officeDocument/2006/relationships/notesMaster" Target="/ppt/notesMasters/notesMaster1.xml" Id="R99da712e381743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92540e62494f1c" /><Relationship Type="http://schemas.openxmlformats.org/officeDocument/2006/relationships/notesMaster" Target="/ppt/notesMasters/notesMaster1.xml" Id="R0ba258e936e740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ade09aa7a64839" /><Relationship Type="http://schemas.openxmlformats.org/officeDocument/2006/relationships/notesMaster" Target="/ppt/notesMasters/notesMaster1.xml" Id="Rfaf77021335a4ae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38fbde6fc24cd0" /><Relationship Type="http://schemas.openxmlformats.org/officeDocument/2006/relationships/notesMaster" Target="/ppt/notesMasters/notesMaster1.xml" Id="R9e7d689f337d4d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6c1045a0394eaf" /><Relationship Type="http://schemas.openxmlformats.org/officeDocument/2006/relationships/notesMaster" Target="/ppt/notesMasters/notesMaster1.xml" Id="Re463abae7b5f41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9574bec7544a5e" /><Relationship Type="http://schemas.openxmlformats.org/officeDocument/2006/relationships/notesMaster" Target="/ppt/notesMasters/notesMaster1.xml" Id="Rd802e19644c34f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0d00b158b34ae8" /><Relationship Type="http://schemas.openxmlformats.org/officeDocument/2006/relationships/notesMaster" Target="/ppt/notesMasters/notesMaster1.xml" Id="Rfb5962ea9d9b475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1df92a12194614" /><Relationship Type="http://schemas.openxmlformats.org/officeDocument/2006/relationships/notesMaster" Target="/ppt/notesMasters/notesMaster1.xml" Id="R83ce37eec23344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95c184cf7274d79" /><Relationship Type="http://schemas.openxmlformats.org/officeDocument/2006/relationships/notesMaster" Target="/ppt/notesMasters/notesMaster1.xml" Id="Rd4566ff64d0942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e2c372851e4e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46cbb45497948a3" /><Relationship Type="http://schemas.openxmlformats.org/officeDocument/2006/relationships/slideLayout" Target="/ppt/slideLayouts/slideLayout1.xml" Id="Re5f80c3a91b140a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f80c3a91b140a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c91218f2c46a0" /><Relationship Type="http://schemas.openxmlformats.org/officeDocument/2006/relationships/image" Target="/ppt/media/image.png" Id="R90e4e919116c4169" /><Relationship Type="http://schemas.openxmlformats.org/officeDocument/2006/relationships/notesSlide" Target="/ppt/notesSlides/notesSlide1.xml" Id="Re0d93655003040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bbc03180e64f6a" /><Relationship Type="http://schemas.openxmlformats.org/officeDocument/2006/relationships/notesSlide" Target="/ppt/notesSlides/notesSlide2.xml" Id="Rb18350983b604a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68f3cee5d49b8" /><Relationship Type="http://schemas.openxmlformats.org/officeDocument/2006/relationships/notesSlide" Target="/ppt/notesSlides/notesSlide3.xml" Id="Rd9916411e0ee43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67b52d2fa4eb6" /><Relationship Type="http://schemas.openxmlformats.org/officeDocument/2006/relationships/notesSlide" Target="/ppt/notesSlides/notesSlide4.xml" Id="R6eea9a87b18249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9834a171241e7" /><Relationship Type="http://schemas.openxmlformats.org/officeDocument/2006/relationships/notesSlide" Target="/ppt/notesSlides/notesSlide5.xml" Id="R79e2b943fdc74c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92bc8b89749f3" /><Relationship Type="http://schemas.openxmlformats.org/officeDocument/2006/relationships/notesSlide" Target="/ppt/notesSlides/notesSlide6.xml" Id="R695e21f5d85146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958f2d791245ee" /><Relationship Type="http://schemas.openxmlformats.org/officeDocument/2006/relationships/notesSlide" Target="/ppt/notesSlides/notesSlide7.xml" Id="R6f34e0ba7a7741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5f7c8936564795" /><Relationship Type="http://schemas.openxmlformats.org/officeDocument/2006/relationships/notesSlide" Target="/ppt/notesSlides/notesSlide8.xml" Id="R2293f09907044ba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4ffcc7087046a0" /><Relationship Type="http://schemas.openxmlformats.org/officeDocument/2006/relationships/notesSlide" Target="/ppt/notesSlides/notesSlide9.xml" Id="Re0a50918684c49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eef183f47406e" /><Relationship Type="http://schemas.openxmlformats.org/officeDocument/2006/relationships/notesSlide" Target="/ppt/notesSlides/notesSlide10.xml" Id="R64f01065be6342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f3f5f38f74f55" /><Relationship Type="http://schemas.openxmlformats.org/officeDocument/2006/relationships/notesSlide" Target="/ppt/notesSlides/notesSlide11.xml" Id="Ree546749bd934a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DB312-0BFC-444D-87EA-A0AD33711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308CF7-B3A1-4538-A487-EF2A20B7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8CF8A7-F6F7-49E2-8C18-0FB85F6A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Webinar Presentation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538335-54D5-4C52-A7AE-B1E35CD3B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product team maps a live launch webinar for a new project management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1DF902-C22D-47E6-AFD5-83C44962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2BD40-D4B7-4070-B118-6DB77C81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25713-8F06-4ABE-B068-F73EEE70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757634-34E6-40C5-80FD-40831CFF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e4e919116c41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894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DD9EC3-29EF-42A3-B119-C8F4DB2F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0D5BC-A3A6-44EB-AF68-1FEA68A2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609CCF-8EBE-434D-BB18-E36FA80A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DE30C8-3347-492F-BD4D-C223FF83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83A26A-BE8F-405A-860A-F50C496A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93B188-BA87-4B5D-8A78-8E0751D4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79BB3-96C6-4099-944D-D9042B0E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60FEE0-A21B-49C8-A870-D7420F62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9A6264-C7B6-43D9-90EE-0EB19C48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448966-F6A8-41C0-9158-BA50C7FEA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8541D5-0BC3-4F11-BC33-FC3F4496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DE30A1-A0A6-4FF1-8A95-75E536766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Demo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B4E8DC-4460-476A-BE43-9EC0C461D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agenda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C927DD-7CDD-4ECC-8ACE-80BB11A1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580A4B-85CC-4CFD-B804-1F9833E50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9AAE56-5858-4586-9245-8078710EA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Q&amp;A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5F634D-3787-40B7-A230-2E4FC3C11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Prepare the demo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09D601-0569-4C17-839B-C69EAA846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68117E-8C20-4ED2-8B4E-32E37681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FF786F-7D13-4414-A57F-A99C37BA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00030D-323B-47B1-AB53-537A5C0CD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Rehearse transitions</a:t>
            </a:r>
          </a:p>
        </p:txBody>
      </p:sp>
    </p:spTree>
    <p:extLst>
      <p:ext uri="{BB962C8B-B14F-4D97-AF65-F5344CB8AC3E}">
        <p14:creationId xmlns:p14="http://schemas.microsoft.com/office/powerpoint/2010/main" val="8466288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2ABE6-2E96-49FF-9E13-971FE2F2A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6D284F-FDA9-47C8-89F4-B55AB1B9D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F5293-9578-4938-851A-CC58111A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16D64-5FE6-48B1-A682-62378E8E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302BD4-30D0-4B2B-8673-B6336AC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clear webinar from invite to follow-up.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9091B-BC26-44B3-9960-DE8C8462C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931964-142B-462C-B93C-6F5978E01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067001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D335C7-FE71-4555-AA47-BF546F75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93EB2C-9A58-496D-979B-86DA1D40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BFD56A-88C8-445E-8AF1-574821E7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63E70C-9AD0-483F-94D7-8641665E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9C5CC9-312A-4C3D-8DB4-D7A82D4A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BB8B21-824A-412D-B8E0-7389B19F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3BDE65-471D-4C63-A59C-8ABEDBB93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896C12-CBA8-46A6-B23F-13F95B4D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401BB3-D488-41F5-8D12-AD372391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904E4D-E0DF-428A-A15E-F8283ABD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EA77FA-7D72-4D0C-ACE8-599E1661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1A2A3A-FCB4-4826-A2AC-D0133828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21B9B7-73BB-49C4-9634-C79E0CDB8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50DFA1-CA55-4FA5-88C6-18F37B9CD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Outline the agenda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0FB825-9A4D-44D6-961A-47BFCA396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F7AE2F-2238-438E-B0D8-C6BB93AF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55C5B4-415A-4922-A24C-A0050CE6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E0D8EF-3253-44E8-91FE-F251993E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8CD4ED-81B9-4C8C-B147-0E5B5B32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demo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336718-6D50-40AC-B8F5-625AF75F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451266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BDAC8F-CCA7-446B-BEED-82DA717F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66D06A-6037-4421-B29E-F6E3E072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4286E-8D8D-42A0-8F7F-3522CC80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4DDEB1-7F47-476A-AF82-729A4EE6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CAD8A-EADD-49C9-B098-B0208DE37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1F2357-FC14-4024-975F-407D3A27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1D3C6-998B-4CCE-9C91-031C3D71B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77626-7BB7-42D7-B020-0AF0C3B1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A93458-B3DB-41F9-88F8-C2605110B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E01BF9-FB1A-483A-BA90-872EA8F9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21081B-ED02-423B-B51F-C6E62D95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ABC5EE-CFC8-43C2-8182-C1423F5E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2B0BF-BA37-4856-968F-4873AD81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agenda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8A2FF-F203-47A0-87A7-811B4DE8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7791BD-910A-4CE4-AF73-DCE4A1C1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71470A-C859-4DED-B8FD-4CBC1FC05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AE0CED-D50F-40D9-AC2B-48841FCDC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demo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9D17F8-1478-44A0-8662-CFEE6F624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71C281-ACFF-410C-8669-6139938F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F3953E-D1F8-45A3-BD95-16FEA54FB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F68DD3-861A-4DFB-9D41-BC57E9C5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9B25B8-3E91-4033-9E93-990E4B23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75F6B8-C2EB-4552-8465-EAD8F086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CBA568-5DC0-4A32-9585-C1C2C3EF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94D8EE-6D4D-4300-B36F-A8B5ECC5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Send follow-up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039CC1-E7BC-4192-97C7-8DDB6E0E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04297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BA80F4-C25A-45A6-89D7-5DBEDAF1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0B64D1-B378-40CF-A429-658BC498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5FAD0-0FCA-4A69-BF47-4676E280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F3724A-AF49-49AC-BE91-6131D96AE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A75EDE-B633-4FAF-99E6-F0E669D71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AF00A-8150-4973-AB1D-0172C9AAA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D76E6F-60EC-41C5-937C-88E48CAC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A56ACC-7A1D-4A44-BA83-9DF0CCD1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C9D10-E539-4345-B9DD-4F9C5E42D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agenda feels too broad.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ADF00-B566-49A4-8761-70935DDF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941C8-6796-48B0-A94F-9FA7D038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demo jumps between features.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33268D-3B4E-4BAC-AC90-97C21B2A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3D2EA-434E-4521-898C-26892560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closing lacks a clear next step.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5206A3-B039-4071-B5A7-5EA59786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1FB82-60B6-45D9-8B1A-F3F06BA1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770D14-D683-4A9B-9801-11205F61C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B43787-7340-4631-ADED-2F94E46D4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session follows a focused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E8AED3-D58C-43AF-9AB5-4091F55A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EB5AC8-476D-4B0D-94C3-519EF211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demo supports each key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903015-8E03-413D-A27D-589346CC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1F3237-9B58-4579-ADCB-2DFE7985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leaves with a clear action.</a:t>
            </a:r>
          </a:p>
        </p:txBody>
      </p:sp>
    </p:spTree>
    <p:extLst>
      <p:ext uri="{BB962C8B-B14F-4D97-AF65-F5344CB8AC3E}">
        <p14:creationId xmlns:p14="http://schemas.microsoft.com/office/powerpoint/2010/main" val="4088060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BA20C7-1D26-40B8-AFA1-F0000F5F4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F7D3ED-A56D-441E-BF0F-0FEB91F9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0A8CFC-DF7A-4EE6-BFA2-4D54A0EA0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6EF208-78F0-4FFE-8B17-5ED882A9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8CF204-17EB-403E-B0FA-605CCCF7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EF7A6-5C29-4EC5-85D1-E7922889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1D8A1D-5183-4ACE-9F39-1DA148D22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1C8AE2-0A5A-4212-84FC-DAE6BBFE8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84A24-4F33-425A-88D1-2A25C280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BB6D8-685F-4E76-80E2-381AF005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story that keeps the audience engaged.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885954-A89B-4B3B-AB80-D99B946A2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35F7CE-D094-4E4E-8238-69D7AFE2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0071D8-49DF-427C-ABDB-4BFC2E795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0CF4EE-873F-4274-9D71-73B3EEF6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76D6AC-05C3-4449-8909-AA6D868C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talking points that support lead handoff after the session.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42EB29-CA6F-4593-B18D-481EDC97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6DFBB5-8FE1-43B9-8441-C760BC271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6A0993-49BA-4F96-9AEE-5916C3F1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F31EA4-560D-4E9E-839F-26208D7AB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CUSTOMER SUCCESS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9DA5D5-151B-411A-A182-5CE1E3F7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walkthrough for common user questions.</a:t>
            </a:r>
          </a:p>
        </p:txBody>
      </p:sp>
    </p:spTree>
    <p:extLst>
      <p:ext uri="{BB962C8B-B14F-4D97-AF65-F5344CB8AC3E}">
        <p14:creationId xmlns:p14="http://schemas.microsoft.com/office/powerpoint/2010/main" val="17853378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AD92D57-EE36-467D-B075-25F8E7BEB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7776CD-EAB3-42DB-8242-DAA294A9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E6184E-29F6-4DDC-ABD5-4E03A5B6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59F4F-EBEE-43D1-8297-39FD8EDD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CCB7E-C403-40FF-9505-52829FA2F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269EB-E9E5-418C-A327-B3471706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7360B7-9050-444A-910B-E5E3FBC8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15A676-3692-4C1B-94A9-3875284F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E1D03C-DC46-44B6-B0FD-A3BFAF2D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167C68-54E0-4C36-8086-1A090077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73BA33-4B99-4074-8457-0EF9F4022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054ED4-83DC-4352-9157-7E9EF22A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14261-3E0C-4595-958E-B3662009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522DB8-9558-4EEB-B348-F70E00227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C2D707-F683-4B25-8624-FEBC2F6C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589031-8D14-491D-9566-49CD626F3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5EF6BB-B8EE-4052-8D8C-D082B8B6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agenda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F41BDA-C815-4421-BFC7-A556AA19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5B1F4D-C323-4A00-953F-3DC4195B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829F0A-059F-41B0-A4A0-F79339BA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C6230D-8F96-49C4-A1CA-D8A369B8D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111F1F-D49E-47D4-8994-5BA981194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B15DCE-74D4-42CB-845B-4F8FDDFF7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demo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483B63-BF46-441C-8FDE-1D3A88D3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41EE2A-C55A-4743-BA8B-8A522668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7D1951-7FEB-4F26-998F-F75449DE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E29D4D-2867-4959-9E67-D10919A7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E92C8E7-6A3C-4152-B78F-49170917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B0B412E-D2DC-4E2F-BF38-A866593F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transitions</a:t>
            </a:r>
          </a:p>
        </p:txBody>
      </p:sp>
    </p:spTree>
    <p:extLst>
      <p:ext uri="{BB962C8B-B14F-4D97-AF65-F5344CB8AC3E}">
        <p14:creationId xmlns:p14="http://schemas.microsoft.com/office/powerpoint/2010/main" val="21457943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75BEA6-FF28-4C10-9388-42799398D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0D086D-69BC-4BDE-A104-040AE2EFD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0D99A0-3A0F-4F51-AEFA-AB6CAFD8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DA1F4C-FF69-4C46-804E-4C4A2533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282E07-3023-4308-8DCC-139D0022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C4A825-848A-4B56-B986-6C3E1487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026F7-894F-4307-9BC3-96B9137B7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CE2F8-9774-4434-9353-0C415A40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feature-heavy launch into a focused live webinar?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7AAC88-BCA0-49C7-B8C3-67DDE0285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AF9B42-7907-4D8D-882F-5E46A9D7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3B5A6-7343-473D-8A72-C7E10094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8488A2-4618-4983-8AC1-04A3EE84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the agenda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0C9795-1342-4DD0-822D-7941C3ED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3E41D8-A89E-459C-9AC1-4427DD6C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AEDFDD-8D03-4A6C-9E58-6C5892743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the demo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416685-10B7-4527-BB51-ADBBA037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B5FEA0-FD3A-4960-A0FA-A4D059AB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6029F8-9A5C-46CC-8EA4-9D7568DDF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Send follow-up</a:t>
            </a:r>
          </a:p>
        </p:txBody>
      </p:sp>
    </p:spTree>
    <p:extLst>
      <p:ext uri="{BB962C8B-B14F-4D97-AF65-F5344CB8AC3E}">
        <p14:creationId xmlns:p14="http://schemas.microsoft.com/office/powerpoint/2010/main" val="2878446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5A4DD0-F523-492E-B884-C9CFC795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964094-BE05-4951-A883-60D40E40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782930-A963-4816-A096-BBAC26BD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CFF476-A10F-41BC-9C15-25FF5965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BA08EB-E92F-46D4-8AC6-9606D60EA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5AC0E-3DF3-43BC-8179-66C74EE7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B22341-74F5-41C8-BDE2-8A30A44B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00A7D3-8B50-44EB-B9D4-B0A029D63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D7BA70-2227-4F05-86E6-07B32F7C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6472E7-FCDF-4D25-A034-5EC1A8DA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833EA9-B445-4AF3-AD86-E5C4D342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0FBF0-8B5B-4439-9047-6255C7AE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2201A0-DAE0-4606-A75C-84B1B097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D4B6F7-E84B-4C7D-9FEF-D7EFCA30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agenda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23D9D9-7063-41CD-9446-19F8CDB5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8C40BB-2FB3-43D5-8EDB-82AB567A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5403C2-D30A-41AB-B825-7ADEC110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B11406-0E1E-4FA7-A353-3FBE1BB4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B6B429-C44B-44FA-AA12-2335E1ADB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Prepare the demo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B0DE28-645D-44A9-9EA4-48B111AE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4B865A-E005-4523-A240-521D0105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3182CE-42AE-4F50-A2E8-7977B418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2AE262-C433-482A-BA4D-5AE64C253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003977-198B-425D-A13A-A4B82EA8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Send follow-up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A15E35-02B0-480A-B0B4-4AEDC602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033261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7EF361-CB90-4D58-AD53-D9C69E5E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3B0A9-241D-408C-BB85-3F359E1B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8067A9-0275-4C9B-9611-3040AB49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tighter webinar keeps the message clear.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DDA35F-CB4C-4DF8-8F3B-12356091E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EDB04-9659-40B3-BE1D-E6D605F9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2DB32-F2E5-4F67-BB8B-D024A5C5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2C4A6C-8664-447E-AD99-961D840A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71316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2026-09-30T15:09:13.7830000Z</dcterms:created>
  <dcterms:modified xsi:type="dcterms:W3CDTF">2026-09-30T15:09:13.7830000Z</dcterms:modified>
</coreProperties>
</file>