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a8845eaa224c6f" /><Relationship Type="http://schemas.openxmlformats.org/officeDocument/2006/relationships/extended-properties" Target="/docProps/app.xml" Id="R38c899d864f34c2e" /><Relationship Type="http://schemas.openxmlformats.org/officeDocument/2006/relationships/officeDocument" Target="/ppt/presentation.xml" Id="R26bbce4a996846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f27a9810f24905"/>
  </p:sldMasterIdLst>
  <p:notesMasterIdLst>
    <p:notesMasterId xmlns:r="http://schemas.openxmlformats.org/officeDocument/2006/relationships" r:id="R539f022799be454a"/>
  </p:notesMasterIdLst>
  <p:sldIdLst>
    <p:sldId xmlns:r="http://schemas.openxmlformats.org/officeDocument/2006/relationships" id="256" r:id="Rd8e0d13691194c9e"/>
    <p:sldId xmlns:r="http://schemas.openxmlformats.org/officeDocument/2006/relationships" id="257" r:id="Rd6bcd25934a44fd1"/>
    <p:sldId xmlns:r="http://schemas.openxmlformats.org/officeDocument/2006/relationships" id="258" r:id="R8f78ae570b0043ce"/>
    <p:sldId xmlns:r="http://schemas.openxmlformats.org/officeDocument/2006/relationships" id="259" r:id="Rfa684f8d71614b58"/>
    <p:sldId xmlns:r="http://schemas.openxmlformats.org/officeDocument/2006/relationships" id="260" r:id="R79bb22b1109b414c"/>
    <p:sldId xmlns:r="http://schemas.openxmlformats.org/officeDocument/2006/relationships" id="261" r:id="Rae6e024845ad4e0a"/>
    <p:sldId xmlns:r="http://schemas.openxmlformats.org/officeDocument/2006/relationships" id="262" r:id="R3d2406961f78405b"/>
    <p:sldId xmlns:r="http://schemas.openxmlformats.org/officeDocument/2006/relationships" id="263" r:id="R8424d91332254f15"/>
    <p:sldId xmlns:r="http://schemas.openxmlformats.org/officeDocument/2006/relationships" id="264" r:id="R481065b6dd4146b4"/>
    <p:sldId xmlns:r="http://schemas.openxmlformats.org/officeDocument/2006/relationships" id="265" r:id="Reac077993cf24180"/>
    <p:sldId xmlns:r="http://schemas.openxmlformats.org/officeDocument/2006/relationships" id="266" r:id="Re831618b98ac46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c3177c237448d5" /><Relationship Type="http://schemas.openxmlformats.org/officeDocument/2006/relationships/slideMaster" Target="/ppt/slideMasters/slideMaster1.xml" Id="R9df27a9810f24905" /><Relationship Type="http://schemas.openxmlformats.org/officeDocument/2006/relationships/notesMaster" Target="/ppt/notesMasters/notesMaster1.xml" Id="R539f022799be454a" /><Relationship Type="http://schemas.openxmlformats.org/officeDocument/2006/relationships/presProps" Target="/ppt/presProps.xml" Id="R98e2e2c710a741f2" /><Relationship Type="http://schemas.openxmlformats.org/officeDocument/2006/relationships/tableStyles" Target="/ppt/tableStyles.xml" Id="R0496bf1646904ca5" /><Relationship Type="http://schemas.openxmlformats.org/officeDocument/2006/relationships/slide" Target="/ppt/slides/slide1.xml" Id="Rd8e0d13691194c9e" /><Relationship Type="http://schemas.openxmlformats.org/officeDocument/2006/relationships/slide" Target="/ppt/slides/slide2.xml" Id="Rd6bcd25934a44fd1" /><Relationship Type="http://schemas.openxmlformats.org/officeDocument/2006/relationships/slide" Target="/ppt/slides/slide3.xml" Id="R8f78ae570b0043ce" /><Relationship Type="http://schemas.openxmlformats.org/officeDocument/2006/relationships/slide" Target="/ppt/slides/slide4.xml" Id="Rfa684f8d71614b58" /><Relationship Type="http://schemas.openxmlformats.org/officeDocument/2006/relationships/slide" Target="/ppt/slides/slide5.xml" Id="R79bb22b1109b414c" /><Relationship Type="http://schemas.openxmlformats.org/officeDocument/2006/relationships/slide" Target="/ppt/slides/slide6.xml" Id="Rae6e024845ad4e0a" /><Relationship Type="http://schemas.openxmlformats.org/officeDocument/2006/relationships/slide" Target="/ppt/slides/slide7.xml" Id="R3d2406961f78405b" /><Relationship Type="http://schemas.openxmlformats.org/officeDocument/2006/relationships/slide" Target="/ppt/slides/slide8.xml" Id="R8424d91332254f15" /><Relationship Type="http://schemas.openxmlformats.org/officeDocument/2006/relationships/slide" Target="/ppt/slides/slide9.xml" Id="R481065b6dd4146b4" /><Relationship Type="http://schemas.openxmlformats.org/officeDocument/2006/relationships/slide" Target="/ppt/slides/slide10.xml" Id="Reac077993cf24180" /><Relationship Type="http://schemas.openxmlformats.org/officeDocument/2006/relationships/slide" Target="/ppt/slides/slide11.xml" Id="Re831618b98ac46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414738c90a42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bcbca93d0c408b" /><Relationship Type="http://schemas.openxmlformats.org/officeDocument/2006/relationships/notesMaster" Target="/ppt/notesMasters/notesMaster1.xml" Id="R5b51e126139e42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cadb6af88f4b42" /><Relationship Type="http://schemas.openxmlformats.org/officeDocument/2006/relationships/notesMaster" Target="/ppt/notesMasters/notesMaster1.xml" Id="Rffd45dcc24064d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133f00226940ed" /><Relationship Type="http://schemas.openxmlformats.org/officeDocument/2006/relationships/notesMaster" Target="/ppt/notesMasters/notesMaster1.xml" Id="R76c430794beb44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2f1a2548564b18" /><Relationship Type="http://schemas.openxmlformats.org/officeDocument/2006/relationships/notesMaster" Target="/ppt/notesMasters/notesMaster1.xml" Id="R2b73412b331c42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2d6b8f37324e1f" /><Relationship Type="http://schemas.openxmlformats.org/officeDocument/2006/relationships/notesMaster" Target="/ppt/notesMasters/notesMaster1.xml" Id="R2514b9d88b5544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057ab4d05b49ba" /><Relationship Type="http://schemas.openxmlformats.org/officeDocument/2006/relationships/notesMaster" Target="/ppt/notesMasters/notesMaster1.xml" Id="R024f96e8294b47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79208055eb4591" /><Relationship Type="http://schemas.openxmlformats.org/officeDocument/2006/relationships/notesMaster" Target="/ppt/notesMasters/notesMaster1.xml" Id="R5c9e1b7660754c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df333a33e814646" /><Relationship Type="http://schemas.openxmlformats.org/officeDocument/2006/relationships/notesMaster" Target="/ppt/notesMasters/notesMaster1.xml" Id="Re495ecaf84bf4a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63e8f5f72042aa" /><Relationship Type="http://schemas.openxmlformats.org/officeDocument/2006/relationships/notesMaster" Target="/ppt/notesMasters/notesMaster1.xml" Id="Re7ec62509bc342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baca8e4ccca44d9" /><Relationship Type="http://schemas.openxmlformats.org/officeDocument/2006/relationships/notesMaster" Target="/ppt/notesMasters/notesMaster1.xml" Id="Rcd89c4b0ab2d48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0ad2b3f65a4d3f" /><Relationship Type="http://schemas.openxmlformats.org/officeDocument/2006/relationships/notesMaster" Target="/ppt/notesMasters/notesMaster1.xml" Id="R287b2233ab1944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c37f2f52d34e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25eab0018d49d0" /><Relationship Type="http://schemas.openxmlformats.org/officeDocument/2006/relationships/slideLayout" Target="/ppt/slideLayouts/slideLayout1.xml" Id="Rd326f90d3f864a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26f90d3f864a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d267696ac8467f" /><Relationship Type="http://schemas.openxmlformats.org/officeDocument/2006/relationships/image" Target="/ppt/media/image.png" Id="R66ef0b7090b340d8" /><Relationship Type="http://schemas.openxmlformats.org/officeDocument/2006/relationships/notesSlide" Target="/ppt/notesSlides/notesSlide1.xml" Id="R0cfa06d686f34e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f2ed5ee56943cd" /><Relationship Type="http://schemas.openxmlformats.org/officeDocument/2006/relationships/notesSlide" Target="/ppt/notesSlides/notesSlide2.xml" Id="R66d1ac72e7b249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db3f7ac99b4905" /><Relationship Type="http://schemas.openxmlformats.org/officeDocument/2006/relationships/notesSlide" Target="/ppt/notesSlides/notesSlide3.xml" Id="Rf79eb79cf1e244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1e54cc99b4b4d" /><Relationship Type="http://schemas.openxmlformats.org/officeDocument/2006/relationships/notesSlide" Target="/ppt/notesSlides/notesSlide4.xml" Id="Rc18cd5858e6a42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1d2143776c416b" /><Relationship Type="http://schemas.openxmlformats.org/officeDocument/2006/relationships/notesSlide" Target="/ppt/notesSlides/notesSlide5.xml" Id="Rc6bfa1864a0f42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5925a8a1804a20" /><Relationship Type="http://schemas.openxmlformats.org/officeDocument/2006/relationships/notesSlide" Target="/ppt/notesSlides/notesSlide6.xml" Id="Raf4f9688224649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9da544f35422d" /><Relationship Type="http://schemas.openxmlformats.org/officeDocument/2006/relationships/notesSlide" Target="/ppt/notesSlides/notesSlide7.xml" Id="Rc1b74a64794142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81aba272db476a" /><Relationship Type="http://schemas.openxmlformats.org/officeDocument/2006/relationships/notesSlide" Target="/ppt/notesSlides/notesSlide8.xml" Id="Re6e4ae8a612749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b81b029cb4f57" /><Relationship Type="http://schemas.openxmlformats.org/officeDocument/2006/relationships/notesSlide" Target="/ppt/notesSlides/notesSlide9.xml" Id="R6b8ff6dd515646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ee7173ece4bce" /><Relationship Type="http://schemas.openxmlformats.org/officeDocument/2006/relationships/notesSlide" Target="/ppt/notesSlides/notesSlide10.xml" Id="Rca132ce19d0b47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58f4cb83c4a93" /><Relationship Type="http://schemas.openxmlformats.org/officeDocument/2006/relationships/notesSlide" Target="/ppt/notesSlides/notesSlide11.xml" Id="R2d1b350570d244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F447B8-CF85-4607-9304-6D735167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666B8-3AFE-45DB-847A-79CA41BB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1505F2-6815-4B5C-85B5-E31F24FE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Wepik AI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7FF22-FB79-4577-84A7-D3EABC80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uses AI slides to pitch a seasonal launch to local café partners.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59C152-FC36-4487-9A5C-733CDEE3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42016-BD02-4039-8142-1B05ADD3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17BACA-D263-4F7F-93E1-2D305AF5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5FBE39-8133-4EC4-A4F0-7835A98F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ef0b7090b340d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9185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4638EE-07F1-4785-9C4A-F81E2D6C8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7DD09-8F6A-4B27-B9DE-09E554FD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4A1DB-2F3C-42DE-B802-9C3EA5B6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01DD41-3677-4B8F-BCE1-967F1BF6D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D3B03-AA36-4979-ADF3-2DCED289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wepik ai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D7288-64F8-4677-9B86-710D220E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685505-FF6D-4892-A94B-D80500C4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314B3-3D80-4EAC-A0D6-1C7E4D1A3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BEAAD4-5E2F-4CCC-A73A-959C3954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1BC8E-CBE5-42D2-BC32-E3F96E5B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DECA3-7C0C-4368-953C-F3BE73BE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5BBB20-F541-4B2F-B582-38D02D01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Menu Highlights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881C76-4206-4748-A25D-693A0DC7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brand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22326D-B619-4AFB-B756-04D60285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F591C0-E19C-4D9E-9F09-A602137A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9A259-D3BF-4A38-829B-00DB60F3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Partner 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1DB45-1DF5-4BF8-AAE9-6F5B58F7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key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D6EF79-BC74-4E84-82B5-40E2FC9E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B8CB83-B300-4F0C-BD2C-9992C04E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44D216-2F1F-42E9-9AB7-33367C3C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3A18E9-498F-4346-946D-1031BBAF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</p:spTree>
    <p:extLst>
      <p:ext uri="{BB962C8B-B14F-4D97-AF65-F5344CB8AC3E}">
        <p14:creationId xmlns:p14="http://schemas.microsoft.com/office/powerpoint/2010/main" val="7601183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14970D-5269-4DA3-824A-10D5CBA61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7E52A5-A901-4922-8FF8-4D4D42AE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3C263-A232-4E54-B54F-095E6443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83325-8DB5-4A34-8336-0F97499A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31BA0-7A63-48CB-AF34-C3ED01D3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launch idea into a clear partner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866C4-F3F4-4DC4-8559-820512B1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FE84DE-C025-4103-8B3C-9B9A3885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208760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C62F99-8193-4DC3-B6FF-406557A6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848DE-7623-413F-BE81-7726DD171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8BCE7-2DAA-4EAC-A373-1F4BAB92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77131B-67E5-4200-91C9-E4A5A690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6D60D-9EC5-4820-AC2E-0548046FB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wepik ai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1308DD-F5C9-463B-94F1-3598B162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8128D0-3EC3-4E1F-96EB-C626F079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D2EDC3-8F83-4B9A-B812-22BBE601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75ADD-B33B-4435-BD61-7C1E619D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wepik ai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0F4F38-3DDE-447F-ACB2-DE0214D5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693A25-E89C-4B0F-98B8-ACE89642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717368-CB75-494C-9ADB-0D66B1066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A27975-9682-4E95-B25C-6B072352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37A538-FA47-44F1-BBAE-0658458C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launch idea into a clear pa…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582771-C74E-433E-90C2-9E01576D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663165-E35C-4C7D-9F48-D8567DFD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655AA1-6B53-4B9E-81FE-7FED7285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CEC3E2-75D5-4CEB-8A6E-E6F7AE868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414BB4-35D7-42BB-A988-D5E4BDC3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Polish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32DD9E-6C2F-4E76-B73F-3A1641E54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72983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005ED1-FED6-4D19-925B-98F33452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81CA0-8C4F-41EA-97F3-CFFC0FA5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A456C2-66DD-4640-B5D5-4D77C4D6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B5771-57DB-4EF1-8F5A-3DEE6071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0A96E-8469-40F1-80CF-01B89956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5846EA-9EB9-4FA0-9160-EF04ABE01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8CF83-24A0-46ED-BFF2-17C599EE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4073BF-B334-45FF-AF56-B31110575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859005-4B0A-4EE0-B716-B0619F4F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E9F6F-ED00-4A90-9B55-B814510B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37F5DF-4A7C-4094-B091-32B25CFE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65CF41-EEBC-4518-BCF4-5888D113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C538D-1D80-4244-B34C-FB7ADFBD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brand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6FC78E-F681-4B21-9466-8EA2B1CA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B82AE3-51A1-4E6A-83E1-75AC8059F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15AB09-5D42-44B8-898A-09DE88A4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74A728-16DE-48E9-9B1E-AC2CA84DA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key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572496-1DE5-49B7-BB80-83A55BEC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5308A1-5ACC-4747-B1AF-26E61682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AFAADA-7E0E-4106-A931-C2F55CCF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6E8551-19BC-4D43-B1C5-70E0F3BF3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95536B-7B19-417B-9A0A-FBDB9E2F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1A52AC-D6E7-4E61-929D-0E57531C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16FBD2-6348-4C5C-9289-20873AFB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CC3764-817B-40B3-A332-B0826571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F30A23-2690-448D-8F9A-67F34026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850832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0B035F-117C-415F-8B98-B7D177EE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E7AE0-AB27-48C7-98FB-7907C368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44126-C371-47C4-B71E-D29C0247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48D90A-DB51-4A5C-9B56-02155559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AD2DAE-001C-477F-9990-7E216ECA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wepik ai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0DE238-01CC-4BF3-8439-68256A18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63D110-2A98-4605-8B86-ABCA346B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9AB16C-4482-46A6-86B1-053A19B9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980B2-D945-4F9B-BCE7-C384B158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idea is strong, but the pitch feels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CCD48-321C-4D20-8876-8761418A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971C9D-F45B-49D6-87F7-7201236E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Photos and notes are saved in different places.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F71088-2D85-4D51-AE7C-FC4FEB54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FAE055-39EE-4819-90B1-66327FF1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struggles to turn details into slides.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8661E-1015-40D4-B104-F20C048F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95B3DB-CDAF-4D70-980E-335FFEE9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E64978-2589-406A-98FB-FD680FAA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7F106-26EA-40EA-9CB1-B02B0DE38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product idea to partner ask.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DCE932-8A2A-48D7-8043-016C6AC2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DCAEEB-709A-4BA3-A0F9-05592394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Visuals and copy feel aligned and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5763A4-4DA6-4A06-8EF8-7C606DEE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40CC04-612A-46E2-87C8-C27EDBAF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with more confidence.</a:t>
            </a:r>
          </a:p>
        </p:txBody>
      </p:sp>
    </p:spTree>
    <p:extLst>
      <p:ext uri="{BB962C8B-B14F-4D97-AF65-F5344CB8AC3E}">
        <p14:creationId xmlns:p14="http://schemas.microsoft.com/office/powerpoint/2010/main" val="17045191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5EE7B5-C22F-47DE-91FB-F44AF7E1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9B2DB-02C6-49BF-B510-F08A9ADB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ABC0A9-EBC2-4100-8224-CC509F06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7DB3CE-6283-43B6-9322-2A9262D4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8F921F-C646-4688-99BA-47A6FF47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3189E-F3C7-4FF1-A385-A28CF6995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7BE0C1-93E9-4F89-9D0C-38753D5D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F891B-72FD-4469-BB0D-7FAF6B87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DE80B4-EA84-4BDB-90D9-7670CC65D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BAKERY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F048DB-A0BA-4610-9DBB-05291ECB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explain the new seasonal menu to café buyers.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FA48D-095A-498D-9A3F-95CBD6EF1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48FBDF-4CBC-40A7-8509-950E156A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2248E6-F913-47C3-BF1B-5AE5AA3E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460E3E-79AC-40C6-881B-327B9E2D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720C6-E698-446F-88BA-4241C8B3E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deck to guide conversations and keep the pitch focused.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5A1520-A1B4-4F3E-A59D-124A4CB4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2E2F23-670C-4BDC-B862-06AE555E6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7E910-7637-4156-A3F0-08A47AC8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CDCE42-297F-430B-9E6A-403BE01A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10FEA4-3D7D-477D-BDBC-A9BFFC6B2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consistent visuals and messaging across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8311910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4F5341-EC18-4B60-8D62-AE7F85A1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94693C-1752-4CFC-98C0-226EAF5B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CE02F-132B-4D9E-88AF-A99CADE3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FF6E92-959F-4E92-A12F-F2D3DCDB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B7FDF-CC2F-4314-8626-F054A81A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8ACC0-3BB0-4D29-AAB4-942160653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AB3936-91EF-4CD2-A46C-5D4C02DCC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996BA1-79AB-40BC-AEB4-A0163577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EAB00B-3FF4-4076-B858-97A55624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86317D-D315-4202-B5A2-4412B9499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4C787-7E9C-4EF6-B8F7-A7040039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D08BA-629C-4367-90E6-43DDB4EF3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E56E3A-41EE-4473-A1AC-5B425506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8A4002-CE0F-4251-A19B-D01B2BAA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F94786-D220-4836-9D0B-9F3576D3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913157-7EF8-41D5-8426-07AF785F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C53580-5288-44EF-818E-EDA74F89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brand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FA766A-704F-4507-8736-229492D15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B89BD-0700-4298-9980-5D9FCF2B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0759B7-3A37-4F88-935D-7EA01C07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B77B39-451E-4870-BC03-B2CA3330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CF2581-CD3A-40F3-8098-252536D0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8B2C80-4C2B-49CC-B8F7-3F22E2C6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key message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823FC5-AE61-4D21-B79E-B897AEE52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AC0304-F4BC-40FA-890A-65417812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0E4E11-7192-4217-82EA-9EFB4224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889D3C-521F-46DC-8BC6-045C3D38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CFDA818-1147-4AE5-BA9F-D2F9CD4A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0735BD-DD9E-4BA7-8C94-942E5DFC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slide flow</a:t>
            </a:r>
          </a:p>
        </p:txBody>
      </p:sp>
    </p:spTree>
    <p:extLst>
      <p:ext uri="{BB962C8B-B14F-4D97-AF65-F5344CB8AC3E}">
        <p14:creationId xmlns:p14="http://schemas.microsoft.com/office/powerpoint/2010/main" val="11477870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D77D30-6A87-4807-B8C6-6B8781E4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62981E-E713-4E0E-94A1-0015791B6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BA4A98-B806-43B1-8A7C-A4DFA31F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58BD9F-1D2F-4CDE-BCB4-7871D1D3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B3B55-CFA0-4113-B75C-9AC2FE50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wepik ai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B67C7C-B216-4738-B54E-18669754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62CEA-7FFD-463B-B9B1-FB17990D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3523C-1A9F-4FD1-9898-C2505C96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a seasonal launch into a partner-ready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FAA799-6EA1-4909-9C29-235CCB7C5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B7B852-B6DF-4EC7-9535-0A21200E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0320CD-6492-4C8B-A2BE-37BC9D5B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4E1700-31F2-4A75-981F-C454EF3B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brand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A6DEB-1C9B-498C-832D-892CE7049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1300E-5911-45A5-A6DE-758B7512F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50867B-AA4F-4637-A140-8384F328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key message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1E707F-3146-43FC-AB35-166214E19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F0250-0D09-4F47-87B6-06652E96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DD5839-2472-47F0-AAA8-D84EF0B6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and present</a:t>
            </a:r>
          </a:p>
        </p:txBody>
      </p:sp>
    </p:spTree>
    <p:extLst>
      <p:ext uri="{BB962C8B-B14F-4D97-AF65-F5344CB8AC3E}">
        <p14:creationId xmlns:p14="http://schemas.microsoft.com/office/powerpoint/2010/main" val="7940044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BC9E15-3FC3-46E8-BF9A-89C04285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16E24-7C33-499D-9413-B823EBB3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71B2EA-78E1-4090-A91D-ACAEC63D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8DC427-BD3B-4FA3-A3CB-836F28ED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C3EF35-53CE-4E9E-9D06-42035126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wepik ai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9443D-0932-4E26-8228-7D5B6CD6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CA859-1CEB-4DC6-BF90-120CA25B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939E5-7B05-4B9F-B5E2-17740F63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C81E16-685F-4EC9-B0A4-932D43EA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888410-C9ED-43BB-81E4-A089BE99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6A1B45-82A1-4931-96CB-6BEF4F94C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9CBFE4-E704-4B4B-9F8F-4243F49E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8BD929-B9C2-49B4-8539-320B429B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D34ECF-1AE2-41CF-A426-CC8ACB0A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brand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6901D8-1C8B-41B6-87AB-2F973974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9115B9-3E11-450A-83B7-C5EC8D07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50DEA8-B979-48C6-BA3C-99F9C46B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9D06F3-51E0-480B-A837-9F33988E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0B2229-F0A2-40D8-A79B-82AA3A3F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key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2F9616-6F00-44AD-B0BB-3F6D1000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A721C8-0B03-4711-8F0A-EA6F2969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7332A3-5BC0-4162-AD44-FBA5688D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D4627C-FD52-426D-AB62-F4230E85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A3B3CB-A726-48F3-AC66-1907789B9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8ABA13-4825-42B9-A474-22030B7E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769036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CF6CF-DDB4-438B-BA68-9671C0F9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1F00FF-0303-4190-B417-A657D74C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4BC41C-99C3-4CBF-921B-85FA9CF6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deck makes the next conversation easier.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BA26E1-E97A-4BCF-85A4-606502CC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6F976B-9F41-46B9-B7B2-A6425603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ADC0D-7CF6-4C31-8DDA-70C8D2B0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0C9C3-9647-48E0-9FA5-E6CFC365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232598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2026-10-01T07:55:41.4580000Z</dcterms:created>
  <dcterms:modified xsi:type="dcterms:W3CDTF">2026-10-01T07:55:41.4580000Z</dcterms:modified>
</coreProperties>
</file>