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1a58bbb6df84fa3" /><Relationship Type="http://schemas.openxmlformats.org/officeDocument/2006/relationships/extended-properties" Target="/docProps/app.xml" Id="Rac2e3e1d392644a6" /><Relationship Type="http://schemas.openxmlformats.org/officeDocument/2006/relationships/officeDocument" Target="/ppt/presentation.xml" Id="R5bc9a5932c0f46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5c59d944f7483c"/>
  </p:sldMasterIdLst>
  <p:notesMasterIdLst>
    <p:notesMasterId xmlns:r="http://schemas.openxmlformats.org/officeDocument/2006/relationships" r:id="R55665ceb1ed24c1e"/>
  </p:notesMasterIdLst>
  <p:sldIdLst>
    <p:sldId xmlns:r="http://schemas.openxmlformats.org/officeDocument/2006/relationships" id="256" r:id="R5ef67df64f1442db"/>
    <p:sldId xmlns:r="http://schemas.openxmlformats.org/officeDocument/2006/relationships" id="257" r:id="Rc89fcd838ae54e7d"/>
    <p:sldId xmlns:r="http://schemas.openxmlformats.org/officeDocument/2006/relationships" id="258" r:id="R67f360491f784e1a"/>
    <p:sldId xmlns:r="http://schemas.openxmlformats.org/officeDocument/2006/relationships" id="259" r:id="R60941f5f577e4b4f"/>
    <p:sldId xmlns:r="http://schemas.openxmlformats.org/officeDocument/2006/relationships" id="260" r:id="Re97b35a814a94157"/>
    <p:sldId xmlns:r="http://schemas.openxmlformats.org/officeDocument/2006/relationships" id="261" r:id="R0f11c2ea251041fb"/>
    <p:sldId xmlns:r="http://schemas.openxmlformats.org/officeDocument/2006/relationships" id="262" r:id="Rd4509f5ca26b4cf7"/>
    <p:sldId xmlns:r="http://schemas.openxmlformats.org/officeDocument/2006/relationships" id="263" r:id="Rd5ad57f44f1841fd"/>
    <p:sldId xmlns:r="http://schemas.openxmlformats.org/officeDocument/2006/relationships" id="264" r:id="R1432570b97484238"/>
    <p:sldId xmlns:r="http://schemas.openxmlformats.org/officeDocument/2006/relationships" id="265" r:id="Re54709962575449b"/>
    <p:sldId xmlns:r="http://schemas.openxmlformats.org/officeDocument/2006/relationships" id="266" r:id="R2035dc05317a4cf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1995af7e1b474f" /><Relationship Type="http://schemas.openxmlformats.org/officeDocument/2006/relationships/slideMaster" Target="/ppt/slideMasters/slideMaster1.xml" Id="R0e5c59d944f7483c" /><Relationship Type="http://schemas.openxmlformats.org/officeDocument/2006/relationships/notesMaster" Target="/ppt/notesMasters/notesMaster1.xml" Id="R55665ceb1ed24c1e" /><Relationship Type="http://schemas.openxmlformats.org/officeDocument/2006/relationships/presProps" Target="/ppt/presProps.xml" Id="Rc6581541d9e34f09" /><Relationship Type="http://schemas.openxmlformats.org/officeDocument/2006/relationships/tableStyles" Target="/ppt/tableStyles.xml" Id="Re6a5e6a460594815" /><Relationship Type="http://schemas.openxmlformats.org/officeDocument/2006/relationships/slide" Target="/ppt/slides/slide1.xml" Id="R5ef67df64f1442db" /><Relationship Type="http://schemas.openxmlformats.org/officeDocument/2006/relationships/slide" Target="/ppt/slides/slide2.xml" Id="Rc89fcd838ae54e7d" /><Relationship Type="http://schemas.openxmlformats.org/officeDocument/2006/relationships/slide" Target="/ppt/slides/slide3.xml" Id="R67f360491f784e1a" /><Relationship Type="http://schemas.openxmlformats.org/officeDocument/2006/relationships/slide" Target="/ppt/slides/slide4.xml" Id="R60941f5f577e4b4f" /><Relationship Type="http://schemas.openxmlformats.org/officeDocument/2006/relationships/slide" Target="/ppt/slides/slide5.xml" Id="Re97b35a814a94157" /><Relationship Type="http://schemas.openxmlformats.org/officeDocument/2006/relationships/slide" Target="/ppt/slides/slide6.xml" Id="R0f11c2ea251041fb" /><Relationship Type="http://schemas.openxmlformats.org/officeDocument/2006/relationships/slide" Target="/ppt/slides/slide7.xml" Id="Rd4509f5ca26b4cf7" /><Relationship Type="http://schemas.openxmlformats.org/officeDocument/2006/relationships/slide" Target="/ppt/slides/slide8.xml" Id="Rd5ad57f44f1841fd" /><Relationship Type="http://schemas.openxmlformats.org/officeDocument/2006/relationships/slide" Target="/ppt/slides/slide9.xml" Id="R1432570b97484238" /><Relationship Type="http://schemas.openxmlformats.org/officeDocument/2006/relationships/slide" Target="/ppt/slides/slide10.xml" Id="Re54709962575449b" /><Relationship Type="http://schemas.openxmlformats.org/officeDocument/2006/relationships/slide" Target="/ppt/slides/slide11.xml" Id="R2035dc05317a4c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abb72279c644f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b8de43f4454df5" /><Relationship Type="http://schemas.openxmlformats.org/officeDocument/2006/relationships/notesMaster" Target="/ppt/notesMasters/notesMaster1.xml" Id="R6bf1af5bd61e40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26802ada5443cb" /><Relationship Type="http://schemas.openxmlformats.org/officeDocument/2006/relationships/notesMaster" Target="/ppt/notesMasters/notesMaster1.xml" Id="R089fff3e0e2f4e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3d59696dd84625" /><Relationship Type="http://schemas.openxmlformats.org/officeDocument/2006/relationships/notesMaster" Target="/ppt/notesMasters/notesMaster1.xml" Id="R3bb356143ee141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4e8a475cf2417a" /><Relationship Type="http://schemas.openxmlformats.org/officeDocument/2006/relationships/notesMaster" Target="/ppt/notesMasters/notesMaster1.xml" Id="Rf7ba0c27311d4a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706e56ef4594a79" /><Relationship Type="http://schemas.openxmlformats.org/officeDocument/2006/relationships/notesMaster" Target="/ppt/notesMasters/notesMaster1.xml" Id="Rdfc22271dada4d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0d34534f444b55" /><Relationship Type="http://schemas.openxmlformats.org/officeDocument/2006/relationships/notesMaster" Target="/ppt/notesMasters/notesMaster1.xml" Id="R557516d3f3cb414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94612506e34e26" /><Relationship Type="http://schemas.openxmlformats.org/officeDocument/2006/relationships/notesMaster" Target="/ppt/notesMasters/notesMaster1.xml" Id="Ra35e96474fdb409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00823eafdef40c5" /><Relationship Type="http://schemas.openxmlformats.org/officeDocument/2006/relationships/notesMaster" Target="/ppt/notesMasters/notesMaster1.xml" Id="R0d6238ce63dd47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16c63ed0a6d4bda" /><Relationship Type="http://schemas.openxmlformats.org/officeDocument/2006/relationships/notesMaster" Target="/ppt/notesMasters/notesMaster1.xml" Id="Re000e62df569488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fa3a56c93b749a9" /><Relationship Type="http://schemas.openxmlformats.org/officeDocument/2006/relationships/notesMaster" Target="/ppt/notesMasters/notesMaster1.xml" Id="R3d6ca81223b04d3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243645135ca4f52" /><Relationship Type="http://schemas.openxmlformats.org/officeDocument/2006/relationships/notesMaster" Target="/ppt/notesMasters/notesMaster1.xml" Id="Rca6c3652749f47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ad95fdde3e48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dafe855fbf4339" /><Relationship Type="http://schemas.openxmlformats.org/officeDocument/2006/relationships/slideLayout" Target="/ppt/slideLayouts/slideLayout1.xml" Id="Rddc8f3168d434a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c8f3168d434a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e007dd860649c1" /><Relationship Type="http://schemas.openxmlformats.org/officeDocument/2006/relationships/image" Target="/ppt/media/image.png" Id="Rb58cfb6ae8694fed" /><Relationship Type="http://schemas.openxmlformats.org/officeDocument/2006/relationships/notesSlide" Target="/ppt/notesSlides/notesSlide1.xml" Id="R15f4388376f24ad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7fd22015348de" /><Relationship Type="http://schemas.openxmlformats.org/officeDocument/2006/relationships/notesSlide" Target="/ppt/notesSlides/notesSlide2.xml" Id="Rba5682d099914a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2af957c1404818" /><Relationship Type="http://schemas.openxmlformats.org/officeDocument/2006/relationships/notesSlide" Target="/ppt/notesSlides/notesSlide3.xml" Id="R15e038038cfd4d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6c1665db4f415a" /><Relationship Type="http://schemas.openxmlformats.org/officeDocument/2006/relationships/notesSlide" Target="/ppt/notesSlides/notesSlide4.xml" Id="R60248786aa6c467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d5c24559a94f9a" /><Relationship Type="http://schemas.openxmlformats.org/officeDocument/2006/relationships/notesSlide" Target="/ppt/notesSlides/notesSlide5.xml" Id="R69fc23957097421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c1add2a76c4faf" /><Relationship Type="http://schemas.openxmlformats.org/officeDocument/2006/relationships/notesSlide" Target="/ppt/notesSlides/notesSlide6.xml" Id="R376560ee851241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f5689ecb8b4543" /><Relationship Type="http://schemas.openxmlformats.org/officeDocument/2006/relationships/notesSlide" Target="/ppt/notesSlides/notesSlide7.xml" Id="R58da5e5ca97f4bd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8af535c7aa455f" /><Relationship Type="http://schemas.openxmlformats.org/officeDocument/2006/relationships/notesSlide" Target="/ppt/notesSlides/notesSlide8.xml" Id="Rad948a80fe6f4b4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1637a3d5684487" /><Relationship Type="http://schemas.openxmlformats.org/officeDocument/2006/relationships/notesSlide" Target="/ppt/notesSlides/notesSlide9.xml" Id="Ra268a203d5424c5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f2c1b4141c4464" /><Relationship Type="http://schemas.openxmlformats.org/officeDocument/2006/relationships/notesSlide" Target="/ppt/notesSlides/notesSlide10.xml" Id="Ra06794ebee5d403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4b4bbc4a54de3" /><Relationship Type="http://schemas.openxmlformats.org/officeDocument/2006/relationships/notesSlide" Target="/ppt/notesSlides/notesSlide11.xml" Id="Rdc11ac02759544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20CA4A-CA9B-48DF-8E9C-48F90C4B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BC5E2-7293-47C3-8DA5-8FE8F1E70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7D7133-E6EE-46F1-881F-AA5CB4F1D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Is 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406A80-63E4-4009-8FCF-2D7AA16E3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plans weekly posts, promos, and launches around one shared schedule.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C20984-2BA7-4BBA-BFF7-3819482B4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EA625B-B636-41A4-8B8F-9501FD55A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603647-D291-43A2-BD3B-544C5906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96660F-5EDE-415B-9675-87A9AA44E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8cfb6ae8694fe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881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7C8CE7-2627-4961-A97E-B31400564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FD94A0-7B0A-4167-B2DA-CD7A8807D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1EDC5C-51D6-4E87-B98E-2E7FA1A6E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FDB29A-CBBC-421A-A349-C023FC2DF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80F09C-55AF-4C8F-A3A3-D5931349B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what is 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B6D603-EE58-46EC-8844-95EB8B49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44CF0E-0B17-418B-9050-31A2044BF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DEAD1A-063F-4D51-B3D5-E41C45FCD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27ED36-C2C0-41B3-8D45-7D272E946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2FA5C3-296F-4C83-BC9F-582E4D90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F64D34-6E46-423D-B14B-9F8BF783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BA3B0B-0080-442E-8DA8-C69452F3B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67725A-BA1C-4915-9FC9-1FAB18EC4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A3E61F-1A24-486F-AE96-C28783B58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E07E16-4D75-4BA5-9083-C26E8ECDF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54DC55-E6A7-4749-A262-FE9D2A57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Task Timeline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E5B926-D6B5-47FF-922C-20AF22A4A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5979D3-176D-45BA-A241-41EBEB6B8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4AA276-F114-46EE-9783-22304E90C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6C46B4-2F0A-4B0E-AD50-9A74C1363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D8BF6A-A550-4913-A083-773CAEE7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each post</a:t>
            </a:r>
          </a:p>
        </p:txBody>
      </p:sp>
    </p:spTree>
    <p:extLst>
      <p:ext uri="{BB962C8B-B14F-4D97-AF65-F5344CB8AC3E}">
        <p14:creationId xmlns:p14="http://schemas.microsoft.com/office/powerpoint/2010/main" val="16263112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B32843-6B9E-42C8-A822-49852604B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7EB73B-7CEE-4E1D-AB2E-651D8276F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B6B4C1-B007-4206-BDD2-F8289F2BC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59C186-A318-4DDF-A3A3-C5C39A50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D77BE7-7459-43BE-92EE-0A52B0469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every campaign to one clear publishing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A45ACB-C3D6-407D-973F-C39101A9D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96F6CC-EE7B-4927-B1E2-73CF3E7BB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727283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9BDA9B-0F0F-41BD-A906-6EA7503E4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A17B2-66A1-4AB0-B716-569BC652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F5719C-F668-440D-BEFC-8139ABB9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456A10-D099-4BF3-A884-5F41FA754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178FA2-A39E-4DD0-8BA6-CBEAD993E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what is 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34F62-003B-4933-8566-2F643908C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C2C5BE-5564-44CD-96C9-DB3FF83F4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E10349-741F-46D9-90EE-10FC24BBD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74B3CE-4DA4-421E-AA03-4FB9020E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what is 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F3ABC6-8013-420C-923C-FCA13E6B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D07AC9-249E-4856-BFF7-DA879482D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A586FD-4D5B-423E-8675-6045484DD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EBFBEF-CFF3-4AE6-9106-DDEB948DD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8ACE59-7472-4465-BA7B-B160B5094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every campaign to one clear publishin…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04B700-464D-4FD7-847D-73F69CCCF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4F3ED1-0ED0-4F14-A1FD-670343D6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9F6EAD-F084-40C5-8AD0-22403B961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B81857-B54F-4B64-B1F5-D42669697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B1DE64-6546-4EE2-9D26-228476CB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AA004B-11E7-449D-B1FF-45835D224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21137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881724-E33C-4B13-B72A-99DACEDE0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1A3D8-A50F-4F65-84E5-6F229A586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F16CC3-FC61-407B-B6E7-5102F6CD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A15C16-2A2B-4527-A9CE-6630912B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4D265E-D9D6-44F1-B19E-51B6967FB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9FA69F-8B90-44E2-B2FB-C78E93264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D1726A-A956-4CE4-BAF0-16344DBD2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5D9E1A-7A4B-4896-A1A0-46FEBBAE3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CA413E-64A7-4D83-8D6C-BB920892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162977-12A6-4547-8631-7E5C7467A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88CFD7-9305-456D-877D-C40543817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56DAC9-8781-4AAA-874D-39086EABC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E08BCA-EFB7-484E-AAD9-A237CC4E3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424560-B8BF-4089-8F88-869579771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8FDD71-0EB0-4BC2-B7DE-266740A49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AD5102-4A61-48DD-B86A-6C7880E9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76DEB8-100E-4AFD-9B62-968566573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F0423C-6C04-4A21-BCDD-937D51D1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07BDF9-5DFA-4A0B-96AA-8C630AFFE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C33C92-6F67-46C1-9715-E36A8686F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A7705A-5896-4C52-843C-1AADE507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each post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2599C1-C14C-4EC2-933E-546E43EB7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9C1DF3-7689-401C-83D4-643FCE32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76FB1C-BA2C-4E45-A7DE-874829B8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F589F8-F485-4F97-85AB-F92F19F19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0133E7-7D37-4274-88EA-95FDEA5D9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450456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51CE36-E444-4EDE-B023-071D2D87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AC77F1-0196-4F75-B552-AE51755B8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8C511A-6DEF-4071-82BB-60D24B6F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4FB0BD-0A9F-4CFE-B17A-24768A34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CD763F-D733-4B29-B607-C96E3465D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what is 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6BFD8E-9D12-42AA-83E4-7ECEB4395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D034D6-F4E8-4065-8518-A1A2BEAC2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66DD0D-1EA6-42E8-B13E-350AB3FA7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BAC73D-DD67-46DE-8F0C-020736B38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planned day by day with no shared view.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6AC0B-B005-4F01-9288-11E09058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CF458F-6C9E-45E1-81EB-7B6A6D489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dates slip because tasks are tracked in separate places.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8C2C22-2443-4004-9861-237BCBE3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5CB737-DFCB-4DA6-81A0-B40CEFC1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repeats ideas because no one sees the full schedule.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2DEDB9-4258-4F6A-96F8-67171FBC2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E31404-BBCE-4839-90DB-A398AC647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A28191-4905-402E-AD4E-7BD494B1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884F8B-B362-41D1-BDE6-BC9D417AC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Campaigns follow one organized timeline from idea to publish.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D8C7E6-0BBA-4AD2-AD77-013FE04B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A127D5-E21B-4EEC-AD06-9268E48D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Deadlines and owners are easy to check at a glance.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4F4AF5-E33A-4E57-98DD-F637CD91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67BF4C-7CB4-4C0F-80F3-4538DAD2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1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stays aligned on themes, promos, and approvals.</a:t>
            </a:r>
          </a:p>
        </p:txBody>
      </p:sp>
    </p:spTree>
    <p:extLst>
      <p:ext uri="{BB962C8B-B14F-4D97-AF65-F5344CB8AC3E}">
        <p14:creationId xmlns:p14="http://schemas.microsoft.com/office/powerpoint/2010/main" val="8468673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E9FD53-FA39-4EB0-A66B-31F2AE5B5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8D2010-162D-4678-BD94-639F45BD0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0EC3DF-3360-4226-A4CF-FCA22BBA0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4C418C-45CE-4C59-91D9-1D7759F73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F47C6E-9BDF-4AC7-9DBC-2F4FF99DA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1239F7-144E-4272-A888-B6B45C60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5750D-E608-478E-8F94-13F37E976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539198-C245-4A99-875A-D02F1FDFB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A093BC-9F42-48F6-8A27-B2A4A0D19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4B1F59-B55C-4973-BE96-E68FF052E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content with launches and deadlines.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A6180B-F05E-4638-9479-3B7227F8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3F1F01-6912-4E2B-8B1D-430CB177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5DC477-FED8-4229-8C8E-261F72C9F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E75BCA-FF8A-4F88-8C84-4B82AFE0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162AB9-DEA2-4DB2-8CDA-FB455F76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what to post, when to post, and who approves 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87140F-7ADF-4644-80CD-52E9EEB1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C88AC4-F447-4EF4-8BDF-2F892B03F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985E78-A89F-4195-90E5-DE8DC0CC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11D517-3492-4C33-A5FA-F2320625E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6EE5BA-C990-49B4-AA7B-BF07725F5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upcoming promotions without chasing updates.</a:t>
            </a:r>
          </a:p>
        </p:txBody>
      </p:sp>
    </p:spTree>
    <p:extLst>
      <p:ext uri="{BB962C8B-B14F-4D97-AF65-F5344CB8AC3E}">
        <p14:creationId xmlns:p14="http://schemas.microsoft.com/office/powerpoint/2010/main" val="11027676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BF1DA44-2363-4C40-9DEB-35301C8AD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6186F7-E46C-4C93-88E8-3B5C25BB6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AE44EB-FCF1-47C0-9A2D-E65613286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76CACC-CAFA-463C-9841-DCEE3F249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3505A1-C93E-4C74-B301-BC1284160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34FBF-5D82-4367-8D37-9FD5CD3D0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45BB7C-C6EC-41D7-8C73-6507C448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A089E8-6000-4E0F-9BC4-CC3CBA13E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956EAF-D30E-4E77-9618-905FA6F3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479E92-97C0-475E-ADBA-B5233ABDD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918946-6356-4428-B463-232C815CC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4A3D2F-FE6B-4B28-A053-14E4D2AB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048754-D114-493B-A0C3-69E91F0EE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B66E92-0855-4CAD-B4DC-053FCAB6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54FB60-AD4B-4712-9C91-05ECBD938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D26ACA-2BD2-4033-8B61-73E241604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CE6AF1-3374-4F0A-AD10-7B30999E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7F6EFF-CCBC-43E2-94E0-7EEF932E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1490DE-F822-4206-B5BF-4158F8F1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95B65F-DAD8-4C4B-A897-1DB846F6E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1DD122-F96A-4C6E-955A-C94EC017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C56EBC-22E0-4D55-99AB-E0AD7AA2F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E88C55-9B27-421D-B25B-BCA224DE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2411E0-2030-45D6-B548-C7E006789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4E5FD9-BA80-4C35-ACDC-3E694C51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10C55E-EC77-4E8D-8404-885B04B17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ED8C95-D263-4FBC-9332-4D7C4143B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425B02-8373-461F-990A-BB890478C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D800D0D-1614-410B-8F89-B3B39B0D1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each post</a:t>
            </a:r>
          </a:p>
        </p:txBody>
      </p:sp>
    </p:spTree>
    <p:extLst>
      <p:ext uri="{BB962C8B-B14F-4D97-AF65-F5344CB8AC3E}">
        <p14:creationId xmlns:p14="http://schemas.microsoft.com/office/powerpoint/2010/main" val="5068927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8A6239-6665-4065-9F43-319237188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D20B1F-B1D1-4F9E-AF97-078941E34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8F15FB-8A5C-4688-AF18-DDEC97E2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009848-ACFD-4FC4-BD2F-06C1272B3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ED065-F1F4-462F-942D-3A0BEA7B6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what is 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CBA826-8544-4A4D-B807-1DB5AAEFC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DE3C16-CBF2-466C-9E3F-61F465009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5029C2-8F1C-4313-AB9A-C17CB1353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8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coordinate product launches, seasonal promos, and daily posts in one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6719F2-4893-49A8-BD09-67B6FBC3D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C743F5-C3FA-4047-AE4A-287901D3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584A73-7F0B-46E8-93A1-B021ACB7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60BCCA-BCEA-45BC-BD01-02AD645B0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2B6D72-84E8-4C35-AD10-CFF716359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0A47BF-5301-4A4F-B6A4-C9553E54A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71230A-7BAB-4185-8745-40AF49DE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8B5864-6801-4482-B162-45E41A96B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E233ED-453A-4D8D-96BA-327BD0BC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4003FA-47E1-4ED9-B889-54CFDD144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8893408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649701-6096-4E7B-A4AD-EAC02309D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4BE1DD-4FED-495C-A1C9-424F065AC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3D867B-09A5-4C46-B7F0-24526621A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91580A-B3DA-4D71-9155-3A83F24BC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37CFD2-2FA1-4603-B49C-D74D57EC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what is 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03CA32-559D-4494-970A-B496BBC6B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99CD1B-8A32-4D4D-8F2E-BB6830B75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BD3CB7-F6FF-4ED9-8A06-65998062D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E62629-B20F-42EF-AFCB-E8589B37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5BF8AE-95F7-4DD6-9753-6EBB02B40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62727C-7171-4412-AC65-7FCB79BD3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2835F6-22B5-4D09-AE3F-62305EE1A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1079A5-48E6-4531-802F-8E4EA44C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0B7387-66AE-4CD4-B231-58618F8B0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5D4185-A13D-4DC3-B7A6-46630C9DC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0FE9B7-0CFD-4FAB-8BFC-4C3B133C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8BF4FA-F456-4717-B3A2-97B51B55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7567C6-71F5-49D0-815D-BAE60289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17B28B-304A-440A-9DB9-51E1D16DC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637DC0-5271-44A9-B701-88FDB2403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DC528F-626F-4ED2-8146-699D91F99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901554-27A7-4A69-82A0-8412A579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51B534-303D-4D15-B226-A4DBF01E8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383C86-6A8B-470E-A56F-0D35411C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497422-7D5B-486F-BC20-8072C733F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796215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B1282B-2C00-4E45-9FF3-C7154430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14A4CF-E6AF-405C-BA57-FDBA3AE78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F2FC58-6D47-4A8F-AD27-6819E6DAF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clear publishing rhythm.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6502B1-DFBC-4CBB-ADB0-261536BF5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118A28-2847-4ED1-9A13-F5C4E4B6F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D839EB-C6E3-43D0-88BF-689863BB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592938-5F04-48C2-955A-A08D2B53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769357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2026-10-01T08:35:31.9500000Z</dcterms:created>
  <dcterms:modified xsi:type="dcterms:W3CDTF">2026-10-01T08:35:31.9500000Z</dcterms:modified>
</coreProperties>
</file>