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21a8574ca1a424f" /><Relationship Type="http://schemas.openxmlformats.org/officeDocument/2006/relationships/extended-properties" Target="/docProps/app.xml" Id="Rce63eb3002574470" /><Relationship Type="http://schemas.openxmlformats.org/officeDocument/2006/relationships/officeDocument" Target="/ppt/presentation.xml" Id="Rd1481f2a034a456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f1be1d8eebc48f3"/>
  </p:sldMasterIdLst>
  <p:notesMasterIdLst>
    <p:notesMasterId xmlns:r="http://schemas.openxmlformats.org/officeDocument/2006/relationships" r:id="Rafb1378cecc54407"/>
  </p:notesMasterIdLst>
  <p:sldIdLst>
    <p:sldId xmlns:r="http://schemas.openxmlformats.org/officeDocument/2006/relationships" id="256" r:id="Rd0d869a5fbbf4cb1"/>
    <p:sldId xmlns:r="http://schemas.openxmlformats.org/officeDocument/2006/relationships" id="257" r:id="Rb8ee0179bd4f4213"/>
    <p:sldId xmlns:r="http://schemas.openxmlformats.org/officeDocument/2006/relationships" id="258" r:id="R77628ad6870d47f8"/>
    <p:sldId xmlns:r="http://schemas.openxmlformats.org/officeDocument/2006/relationships" id="259" r:id="R70f237c5ec7b490b"/>
    <p:sldId xmlns:r="http://schemas.openxmlformats.org/officeDocument/2006/relationships" id="260" r:id="R1941e515b92e4b08"/>
    <p:sldId xmlns:r="http://schemas.openxmlformats.org/officeDocument/2006/relationships" id="261" r:id="R04e667a89c744a23"/>
    <p:sldId xmlns:r="http://schemas.openxmlformats.org/officeDocument/2006/relationships" id="262" r:id="R55147457e0aa4afe"/>
    <p:sldId xmlns:r="http://schemas.openxmlformats.org/officeDocument/2006/relationships" id="263" r:id="Rfdbafc9c58aa4384"/>
    <p:sldId xmlns:r="http://schemas.openxmlformats.org/officeDocument/2006/relationships" id="264" r:id="R7200c27a63684f27"/>
    <p:sldId xmlns:r="http://schemas.openxmlformats.org/officeDocument/2006/relationships" id="265" r:id="R6917d3adf7ab4cf8"/>
    <p:sldId xmlns:r="http://schemas.openxmlformats.org/officeDocument/2006/relationships" id="266" r:id="R956305781803469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f1f68b250dc4187" /><Relationship Type="http://schemas.openxmlformats.org/officeDocument/2006/relationships/slideMaster" Target="/ppt/slideMasters/slideMaster1.xml" Id="R8f1be1d8eebc48f3" /><Relationship Type="http://schemas.openxmlformats.org/officeDocument/2006/relationships/notesMaster" Target="/ppt/notesMasters/notesMaster1.xml" Id="Rafb1378cecc54407" /><Relationship Type="http://schemas.openxmlformats.org/officeDocument/2006/relationships/presProps" Target="/ppt/presProps.xml" Id="R3dfc7fd9cd9e424c" /><Relationship Type="http://schemas.openxmlformats.org/officeDocument/2006/relationships/tableStyles" Target="/ppt/tableStyles.xml" Id="Re857f8c0e1514e8d" /><Relationship Type="http://schemas.openxmlformats.org/officeDocument/2006/relationships/slide" Target="/ppt/slides/slide1.xml" Id="Rd0d869a5fbbf4cb1" /><Relationship Type="http://schemas.openxmlformats.org/officeDocument/2006/relationships/slide" Target="/ppt/slides/slide2.xml" Id="Rb8ee0179bd4f4213" /><Relationship Type="http://schemas.openxmlformats.org/officeDocument/2006/relationships/slide" Target="/ppt/slides/slide3.xml" Id="R77628ad6870d47f8" /><Relationship Type="http://schemas.openxmlformats.org/officeDocument/2006/relationships/slide" Target="/ppt/slides/slide4.xml" Id="R70f237c5ec7b490b" /><Relationship Type="http://schemas.openxmlformats.org/officeDocument/2006/relationships/slide" Target="/ppt/slides/slide5.xml" Id="R1941e515b92e4b08" /><Relationship Type="http://schemas.openxmlformats.org/officeDocument/2006/relationships/slide" Target="/ppt/slides/slide6.xml" Id="R04e667a89c744a23" /><Relationship Type="http://schemas.openxmlformats.org/officeDocument/2006/relationships/slide" Target="/ppt/slides/slide7.xml" Id="R55147457e0aa4afe" /><Relationship Type="http://schemas.openxmlformats.org/officeDocument/2006/relationships/slide" Target="/ppt/slides/slide8.xml" Id="Rfdbafc9c58aa4384" /><Relationship Type="http://schemas.openxmlformats.org/officeDocument/2006/relationships/slide" Target="/ppt/slides/slide9.xml" Id="R7200c27a63684f27" /><Relationship Type="http://schemas.openxmlformats.org/officeDocument/2006/relationships/slide" Target="/ppt/slides/slide10.xml" Id="R6917d3adf7ab4cf8" /><Relationship Type="http://schemas.openxmlformats.org/officeDocument/2006/relationships/slide" Target="/ppt/slides/slide11.xml" Id="R956305781803469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10a48c73f984ac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1a7cdac20f34963" /><Relationship Type="http://schemas.openxmlformats.org/officeDocument/2006/relationships/notesMaster" Target="/ppt/notesMasters/notesMaster1.xml" Id="Rcf0cc0e2a77b49e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6a6b79ea076486d" /><Relationship Type="http://schemas.openxmlformats.org/officeDocument/2006/relationships/notesMaster" Target="/ppt/notesMasters/notesMaster1.xml" Id="R55d6619facd3437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0cd56e88fc34117" /><Relationship Type="http://schemas.openxmlformats.org/officeDocument/2006/relationships/notesMaster" Target="/ppt/notesMasters/notesMaster1.xml" Id="R03d16db67f0f4d1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88cf6323bb647af" /><Relationship Type="http://schemas.openxmlformats.org/officeDocument/2006/relationships/notesMaster" Target="/ppt/notesMasters/notesMaster1.xml" Id="Rd1ef48c9102a484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e13d353a1484589" /><Relationship Type="http://schemas.openxmlformats.org/officeDocument/2006/relationships/notesMaster" Target="/ppt/notesMasters/notesMaster1.xml" Id="R0d1c009bd461425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8b920418a3f4d1e" /><Relationship Type="http://schemas.openxmlformats.org/officeDocument/2006/relationships/notesMaster" Target="/ppt/notesMasters/notesMaster1.xml" Id="Rec3505b1386f41b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f7eae99183549e2" /><Relationship Type="http://schemas.openxmlformats.org/officeDocument/2006/relationships/notesMaster" Target="/ppt/notesMasters/notesMaster1.xml" Id="R09d4c7feb0e8464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50894ffd0f4472f" /><Relationship Type="http://schemas.openxmlformats.org/officeDocument/2006/relationships/notesMaster" Target="/ppt/notesMasters/notesMaster1.xml" Id="R1e8160a3bcbd441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cd7bd2e01514271" /><Relationship Type="http://schemas.openxmlformats.org/officeDocument/2006/relationships/notesMaster" Target="/ppt/notesMasters/notesMaster1.xml" Id="R459a04fb6779401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75fa6bc758b499b" /><Relationship Type="http://schemas.openxmlformats.org/officeDocument/2006/relationships/notesMaster" Target="/ppt/notesMasters/notesMaster1.xml" Id="R85bb616cf3a0447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c281380f4994d8f" /><Relationship Type="http://schemas.openxmlformats.org/officeDocument/2006/relationships/notesMaster" Target="/ppt/notesMasters/notesMaster1.xml" Id="Red643bc2379545f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efea15107004b0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56bf85f23734b9c" /><Relationship Type="http://schemas.openxmlformats.org/officeDocument/2006/relationships/slideLayout" Target="/ppt/slideLayouts/slideLayout1.xml" Id="Rbe15410033be468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e15410033be468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7743283612415f" /><Relationship Type="http://schemas.openxmlformats.org/officeDocument/2006/relationships/image" Target="/ppt/media/image.png" Id="R1faf081118d546f0" /><Relationship Type="http://schemas.openxmlformats.org/officeDocument/2006/relationships/notesSlide" Target="/ppt/notesSlides/notesSlide1.xml" Id="R6f96f65c48b6486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74efe22c404210" /><Relationship Type="http://schemas.openxmlformats.org/officeDocument/2006/relationships/notesSlide" Target="/ppt/notesSlides/notesSlide2.xml" Id="R90124065bb764a8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d9ab23192f49f0" /><Relationship Type="http://schemas.openxmlformats.org/officeDocument/2006/relationships/notesSlide" Target="/ppt/notesSlides/notesSlide3.xml" Id="Rcca2dd6af64e491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debf79b5a24b55" /><Relationship Type="http://schemas.openxmlformats.org/officeDocument/2006/relationships/notesSlide" Target="/ppt/notesSlides/notesSlide4.xml" Id="R9339c7e30d41445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d24db9a7e947a3" /><Relationship Type="http://schemas.openxmlformats.org/officeDocument/2006/relationships/notesSlide" Target="/ppt/notesSlides/notesSlide5.xml" Id="R3b35bab5769f408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05b2e9904442be" /><Relationship Type="http://schemas.openxmlformats.org/officeDocument/2006/relationships/notesSlide" Target="/ppt/notesSlides/notesSlide6.xml" Id="Rc898846706ae48e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ce0a45a5d548b5" /><Relationship Type="http://schemas.openxmlformats.org/officeDocument/2006/relationships/notesSlide" Target="/ppt/notesSlides/notesSlide7.xml" Id="R54147bed503e4f6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da8c80bc534a64" /><Relationship Type="http://schemas.openxmlformats.org/officeDocument/2006/relationships/notesSlide" Target="/ppt/notesSlides/notesSlide8.xml" Id="R0582bc8e7147413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5bd9d38fa843ff" /><Relationship Type="http://schemas.openxmlformats.org/officeDocument/2006/relationships/notesSlide" Target="/ppt/notesSlides/notesSlide9.xml" Id="R89d84537966b444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16af322cae41a4" /><Relationship Type="http://schemas.openxmlformats.org/officeDocument/2006/relationships/notesSlide" Target="/ppt/notesSlides/notesSlide10.xml" Id="R293b5e9ebe0548c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d909f6a6034e1c" /><Relationship Type="http://schemas.openxmlformats.org/officeDocument/2006/relationships/notesSlide" Target="/ppt/notesSlides/notesSlide11.xml" Id="R1b66a87eac434ad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BB0811-BB0C-405B-BA3E-3E063F286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B5619B-EA55-4037-81A0-F55F7A453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7B700D-5D18-4B6E-830D-DDBD0FBF5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What Is A Storyboard In Video Production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4448CA-4937-48C4-AB09-B58960DAB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coffee shop launch film is mapped scene by scene before the crew rolls.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7F67DE-2820-408D-922E-F09819841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699160-753E-45B9-9BB6-D4F711491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886228-3460-476F-ABBF-770369B85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533238-073B-46F4-853D-8D46AAA6C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af081118d546f0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83264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CB89F1D-636F-4BB6-9C5D-09AD3F16D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56C413-0D52-4F93-8443-D548BA75B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BB05A4-5906-4096-846C-B95CEF42C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C8F899-35A7-452C-84D5-8BC6147DF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EAE17E-831A-4872-9B0D-F14878728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what is a storyboard in video production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3E1F76-8350-41F9-A115-8DB972E78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AC6DF7-A5B6-44B2-9A0D-65EB4A6A2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916608-F5C5-491C-A520-B64CEB14D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B70E41-4D3C-41D7-9C1F-4CDF34D10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757D61-D2AB-437D-9F8A-828FBB2DD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5ED5F3-9283-4388-93F9-423180BC8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037F76-ACB7-4F9A-8E69-B1C1F2799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Scene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08C31A-BCD8-49D6-8764-A31BDB917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each scene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ECF81F-D428-48A6-854C-872254C40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EFE882-E89F-45EC-9D0D-E1ABD97C5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235918-1D64-4AC8-9FFC-802DF39D4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Visual Notes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698E75-56CE-4FC4-9A33-FCDA9EB0D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shot notes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4292A6-C08B-419B-A301-7D0322C76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52507D-AD7B-4E6F-9482-A0E6632F0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009C4C-4A5E-41F8-8D28-AA7406E44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D58923-00C7-4863-9C08-F319FDC4D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the flow</a:t>
            </a:r>
          </a:p>
        </p:txBody>
      </p:sp>
    </p:spTree>
    <p:extLst>
      <p:ext uri="{BB962C8B-B14F-4D97-AF65-F5344CB8AC3E}">
        <p14:creationId xmlns:p14="http://schemas.microsoft.com/office/powerpoint/2010/main" val="149909683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1876C1-8E6B-46CC-B468-368CB0AD0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844EE2-3CED-426E-BE6B-27C7BD51B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B639D3-1C73-4A3F-9150-89CE0369A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039D29-A0DC-43F4-BF0C-7A4517EE8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218560-C3A6-432A-9827-9004AF367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Turn a simple brand story into clear, shootable scenes.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97FC90-C628-4F4F-AFB6-BA5BBEFE6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78A9E9-1F89-4F82-8BB6-55672C784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06682908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F891C12-9AE3-477F-ACE4-CABFDF2F1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D5E363-9910-4733-8666-167EB8D77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61AE54-93E9-499B-9365-009DC1BD2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0B6078-1A46-40AB-966C-94866430C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9EB795-8DF5-43AB-8315-658ADE787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what is a storyboard in video production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1D1814-2F76-4A75-809D-958222251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01AF4B-C403-45EE-8192-DAE998076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30F401-5A80-47B8-939C-05C8EFCEE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1BC471-7BFE-490F-BBF8-C0E7A6AE6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what is a storyboard in video production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6A2507-9752-482C-ADAC-895E72AB3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B591EB-05C8-4CE6-8F29-036BA1AC1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6FB6B3-B2F1-4AD9-B4CA-4F110395E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C68A27-58FB-43F8-9AF7-1E347535C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93D467-1B2A-49E7-BE2A-226DE3853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simple brand story into clear, sho…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F89116-E48F-4467-82C8-06F9C023F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D91E1A-17C3-490D-816F-588F4BF4F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A5E47D-2A3B-4229-B44A-CB3A04970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0DAC15-8EBB-43F9-B9E3-74A1BC46F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9D3811-7E38-4395-8631-0B0A0D914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&amp; Film: Prepare for filming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C762ED-9824-4050-A2F2-2D015E4CA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83700125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AEFE5E3-B734-4103-9422-AF9262236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23D755-4625-4526-BB16-916775B21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0E71D1-5C95-4177-B6CA-705332710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5A7D03-CEA5-4C91-8BED-F095C9701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FA11ED-010B-4EA9-934D-5156F00EA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B6C5AA-5C6E-4F22-BEA9-1D8C159B9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6F4014-F4A5-496E-A852-799ECC9B8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00E845-4503-416D-AE68-F54EDB6EA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C7F0D6-0213-47FF-8EF6-F18C426C4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BD96F9-0CA5-4348-8EFB-5A8B685CB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68632A-AB0D-4A9D-B650-019351262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342343-E8CB-49AA-BD3E-E83124B3B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24AC75-82C0-49DF-B213-4B51F53D5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Sketch each scene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221163-C5B1-429C-8A9B-E33F59A9A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10DF75-30AA-4A20-B784-371CB1993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FB3D8D-C8DE-409F-8A9C-210C728DF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26683D-D831-4682-A85D-8BA28A287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shot notes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515DA8-2CBB-4608-B053-CE40B957B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7FAC7C-7688-49A0-A8C8-4E182472C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CFDB23-7004-49C4-9116-2830550F5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25C2D8-D662-4182-BBF0-7ABA9AE77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the flow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61A7604-8647-4789-9EA3-7057ADF66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771FB67-B25B-4DE3-8090-14EBC81AA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5E509C4-B9E5-4FAA-89F0-F68B13B9A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D502928-3A5F-45BA-9B39-95225CD7D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Prepare for filming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691CD84-C7D5-4500-B298-23DC9165C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66181193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7F3E2CA-0075-4087-B349-0AE4B44A7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BCE05C-CC3C-4184-90F9-8FC45C4EE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B21969-54FD-4105-A84F-44FB8A22F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EEFADA-C29A-4C97-88C7-0D6F272B3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B93B0F-3729-4FA6-A22D-75BFAA097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what is a storyboard in video production: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8C7664-E5A6-4921-80E1-3D21A2FF8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6494C5-C57A-4693-970C-DA278E1EF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C35926-B02E-466A-94EF-749C2BFB0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A9E8F6-E7AB-4960-BE5E-1ABC3B703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concept feels vague and hard to explain.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5562C8-8A5F-47BA-8377-142198641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31E2BE-D0AA-4A81-B812-AFAAF4E6D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2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crew is unsure which shots matter most.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0D4E77-30D1-4CA4-82A7-BE94B9865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E33A2F-8A79-4DCF-A481-C56702376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Feedback keeps changing because the story is not visualized.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CA7DD1-4901-4B72-B785-4879EEF82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2115D4-4316-4AD4-908D-8C6081B55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4B9EE4-BB8D-4CA8-BB7C-69EC345BC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177EF9-294E-4BBE-B473-2DCD24DB2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0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has a clear purpose and image.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A91642-2404-4A77-8B40-6E7940247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FB6DE4-F486-4152-8FB3-631611CA7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5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plan the shoot with fewer questions.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35C451A-1228-43E6-BE96-3D526F436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8333C0-64C1-41F8-A6C8-486EA31E9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2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Reviewing the story becomes faster and more focused.</a:t>
            </a:r>
          </a:p>
        </p:txBody>
      </p:sp>
    </p:spTree>
    <p:extLst>
      <p:ext uri="{BB962C8B-B14F-4D97-AF65-F5344CB8AC3E}">
        <p14:creationId xmlns:p14="http://schemas.microsoft.com/office/powerpoint/2010/main" val="5171434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CA7794-762A-4DC7-8269-69EDB7D0F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9173D8-F1BB-4659-A102-60AFB66BF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096E47-26CD-4623-92DB-1CF606137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4BF92D-DDC3-4B5A-9034-090D6F0D9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97A41F-0C04-4F10-B121-0DDF067CD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D29B4D-661E-486B-A971-1873527C6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3C44DF-59DC-4C70-BBFB-1C096F7B4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CC3954-48EA-4C5D-9F06-3EC622A9E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5A4CB1-42B3-4046-A034-737CEECC2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PRODUCER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A89CA2-EF68-4560-AF18-3A673CAF8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fast way to align the team on what gets filmed and why.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18A987-1624-48D1-A339-79008E97F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75CC0C-F6A8-4360-A389-5A8198BAF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6C45EC-4DB5-48E6-ABAA-02BB23A63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E18A58-B24D-4ADE-ACA5-1733E037A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DIRECTOR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1F2A52-473A-4224-8601-F82A91D51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scene order and visual intent before the shoot.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1494F3-390F-4ABE-943E-18E225A21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CA4896-A870-4378-AEF7-CDB007344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644A62-4BF5-4D9D-8D67-92925250F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9EEC483-9DA0-4149-9AE6-3B089BCDF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CLIENT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CAD222-7E75-4216-BBBD-5515F9B68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to see how the story will unfold before approving it.</a:t>
            </a:r>
          </a:p>
        </p:txBody>
      </p:sp>
    </p:spTree>
    <p:extLst>
      <p:ext uri="{BB962C8B-B14F-4D97-AF65-F5344CB8AC3E}">
        <p14:creationId xmlns:p14="http://schemas.microsoft.com/office/powerpoint/2010/main" val="94397701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016935E-233F-4C07-AACD-EB7D4573B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619DBF-01DB-4A1B-A204-A61424994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8098BD-A8D0-4DC2-8ACF-58D3CA22D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9D62D3-3B78-4938-8CC4-DDC03621A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7DE9CF-EE00-4FFA-A17D-56C4CCDCE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344321-A188-4D59-82F3-E9AA5939A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719B7D-8DD8-475E-A47C-816F00AB4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6C70B6-23E1-41C7-A6E6-0027AF161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58FBE6-2628-4A69-9AC5-D761DC701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B9008A-FDAE-4241-88B1-408C55316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546644-07C2-4C5B-BC93-E2F4A02DD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26ADE9-59FF-4688-A70D-EF768CABC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355D5E-3EEF-4321-834A-970DE4834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5E1031-4D1B-4D5A-9EBF-67F8CC1EB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F488AA-4C50-4086-87DB-945EA6C45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9B35FC-1617-4615-8877-D2A3C2D41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10DAC5-34FE-4C11-A4A6-13930CEB8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Sketch each scene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3DB5F8-4ED4-429E-A5B1-D007DB364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5D7F54-C462-4D48-944F-D8D41ECE8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F5FCA3-7E09-4734-B630-DCE2C8C72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D8D70C1-42A2-47E5-A392-057FEFFE6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879E92F-E873-48B6-A2DE-63F2A36AB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C00ADE6-938D-41E8-A209-0E446935D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shot notes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E4F8F97-0EA6-48AA-BFD6-80CDD0199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AAA996F-5EBE-41E6-B376-3133AADF1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DC43C8A-EC0D-486C-B642-1D1744D22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35F654F-BB8F-4D16-A418-FD262F831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03B0297-3F57-45EA-B15C-89FFBB6CD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6ECA85C-56D9-4916-B63D-F5DEF210A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the flow</a:t>
            </a:r>
          </a:p>
        </p:txBody>
      </p:sp>
    </p:spTree>
    <p:extLst>
      <p:ext uri="{BB962C8B-B14F-4D97-AF65-F5344CB8AC3E}">
        <p14:creationId xmlns:p14="http://schemas.microsoft.com/office/powerpoint/2010/main" val="80800514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6777103-069B-4A26-9371-A5F327ED0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4F3D7E-6EF4-4800-AE90-785093C74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442963-3257-4A25-9DFF-195FB3497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9A06CE-2CB6-4E15-8FCB-088F5DE5E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BAE263-2E32-419E-A959-9184FB80B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34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what is a storyboard in video production: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580A2C-1C55-41E9-9C74-E486F655C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713D73-E93E-471D-9936-5CAAF1EF3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E1B460-E355-41C9-B04D-E2BCA10F0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does a storyboard help a coffee shop launch film stay clear from concept to shoot?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F8EAFA-78DB-495A-B8F5-DC04DC096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91D8DB-6167-41B5-BD88-9BEB35665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DDD9D1-ED43-4AB7-B6D9-0B38FD257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E4EA2D-67BD-4E3E-A7BA-C2D6D31AB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each scene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9869D9-E344-492E-B832-5604F4799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258EEE-6AF4-4B53-9B63-87D67CAE1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82DC68-E7F9-44C9-AE3D-1766A8953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shot notes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21B809-5419-4C06-ABDC-6DCF5B020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FF112A-BC8F-43E9-96E3-D329F543E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55E64C-732C-4619-B196-CC95D783B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Prepare for filming</a:t>
            </a:r>
          </a:p>
        </p:txBody>
      </p:sp>
    </p:spTree>
    <p:extLst>
      <p:ext uri="{BB962C8B-B14F-4D97-AF65-F5344CB8AC3E}">
        <p14:creationId xmlns:p14="http://schemas.microsoft.com/office/powerpoint/2010/main" val="89180863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7DC14CC-C97B-40D0-B84E-C6E2B75F5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176207-B8F3-4FD0-A02B-1525BB57E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2B845B-BE0B-4591-92E4-E02829E1B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B3D8AF-1812-4110-AE49-2D725BC12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FB6601-D3B7-4AA6-824B-F45A45185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what is a storyboard in video production: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5D943F-DC4B-4DC1-94C4-8DBF08FA9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A95739-A6BB-4C70-9CCE-2CA03E3A1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F6D8A0-2DF1-4AE2-9D54-4401B7B6B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76E316-D431-44CE-8779-A665DA199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3CBCB9-02DA-4479-B069-FD63FAA2A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8A9786-975A-40FC-B21F-E60333E54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516F82-9C8C-4AB6-91AE-E51BCDB48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F72CF4-CFA2-4616-87AB-7A04D863F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4CAF67-E135-412B-AFD4-142BEDDC3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Sketch each scene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9F6CDA-9B0C-4D64-BE75-36A6411FB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27EE74-5C8D-4C22-86B1-3B7687779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18ED11-1E5C-4067-A9F5-3D073EC6A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3DC344-7905-4DF5-A477-5D26B2A1F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2EA254-7C74-4F27-9D17-EBE17AB0A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shot notes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B61EC8C-A787-449C-8930-27A7E20A3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175080-62B2-4AF5-9208-C3AE3FC6F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A79E34A-E9D9-476E-BFD7-326BBDA75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FCFBB28-2B73-4340-BAE9-F71A64B43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60FB62B-C033-4922-B8D0-BE69CA4DA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Prepare for filming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F6581DB-2E75-490F-AB21-2BCB57FCF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85730888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914DA8-9881-4756-BD82-1DEA0C94F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A68D33-A826-4984-8D05-94FABF147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5A7B3D-CF6E-449C-A245-255268DE8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plan makes every frame easier to film.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734F62-C179-4FF0-95F6-E7A46677B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05C0B0-49D6-47FF-BB72-07E6D48ED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AF1DBD-CE9E-43E2-AFAD-522E3EEC5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52FFB2-C4C2-48AA-8D79-B3926B4B0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93460194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2026-10-02T00:18:16.9100000Z</dcterms:created>
  <dcterms:modified xsi:type="dcterms:W3CDTF">2026-10-02T00:18:16.9110000Z</dcterms:modified>
</coreProperties>
</file>