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a214930a124873" /><Relationship Type="http://schemas.openxmlformats.org/officeDocument/2006/relationships/extended-properties" Target="/docProps/app.xml" Id="R7bab6575e7a948c3" /><Relationship Type="http://schemas.openxmlformats.org/officeDocument/2006/relationships/officeDocument" Target="/ppt/presentation.xml" Id="R9505fc0cfa1440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c03f4ad51c445f0"/>
  </p:sldMasterIdLst>
  <p:notesMasterIdLst>
    <p:notesMasterId xmlns:r="http://schemas.openxmlformats.org/officeDocument/2006/relationships" r:id="Rd1b2904c196543c1"/>
  </p:notesMasterIdLst>
  <p:sldIdLst>
    <p:sldId xmlns:r="http://schemas.openxmlformats.org/officeDocument/2006/relationships" id="256" r:id="R4567e662e91f43e6"/>
    <p:sldId xmlns:r="http://schemas.openxmlformats.org/officeDocument/2006/relationships" id="257" r:id="R2f1a73c5f40a4e6b"/>
    <p:sldId xmlns:r="http://schemas.openxmlformats.org/officeDocument/2006/relationships" id="258" r:id="R601b51b46e664798"/>
    <p:sldId xmlns:r="http://schemas.openxmlformats.org/officeDocument/2006/relationships" id="259" r:id="R7f66172c11b84236"/>
    <p:sldId xmlns:r="http://schemas.openxmlformats.org/officeDocument/2006/relationships" id="260" r:id="R301bf4b63daa4a50"/>
    <p:sldId xmlns:r="http://schemas.openxmlformats.org/officeDocument/2006/relationships" id="261" r:id="R3b1351d2494c46a1"/>
    <p:sldId xmlns:r="http://schemas.openxmlformats.org/officeDocument/2006/relationships" id="262" r:id="Racba674987d64d84"/>
    <p:sldId xmlns:r="http://schemas.openxmlformats.org/officeDocument/2006/relationships" id="263" r:id="R05584f0009094202"/>
    <p:sldId xmlns:r="http://schemas.openxmlformats.org/officeDocument/2006/relationships" id="264" r:id="R419ca05d39b8458c"/>
    <p:sldId xmlns:r="http://schemas.openxmlformats.org/officeDocument/2006/relationships" id="265" r:id="R344e0596b3bd451a"/>
    <p:sldId xmlns:r="http://schemas.openxmlformats.org/officeDocument/2006/relationships" id="266" r:id="R37551124c06741a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68ad84a8024204" /><Relationship Type="http://schemas.openxmlformats.org/officeDocument/2006/relationships/slideMaster" Target="/ppt/slideMasters/slideMaster1.xml" Id="R9c03f4ad51c445f0" /><Relationship Type="http://schemas.openxmlformats.org/officeDocument/2006/relationships/notesMaster" Target="/ppt/notesMasters/notesMaster1.xml" Id="Rd1b2904c196543c1" /><Relationship Type="http://schemas.openxmlformats.org/officeDocument/2006/relationships/presProps" Target="/ppt/presProps.xml" Id="R0e2c70992de1449d" /><Relationship Type="http://schemas.openxmlformats.org/officeDocument/2006/relationships/tableStyles" Target="/ppt/tableStyles.xml" Id="Rd10ac295d4db40b6" /><Relationship Type="http://schemas.openxmlformats.org/officeDocument/2006/relationships/slide" Target="/ppt/slides/slide1.xml" Id="R4567e662e91f43e6" /><Relationship Type="http://schemas.openxmlformats.org/officeDocument/2006/relationships/slide" Target="/ppt/slides/slide2.xml" Id="R2f1a73c5f40a4e6b" /><Relationship Type="http://schemas.openxmlformats.org/officeDocument/2006/relationships/slide" Target="/ppt/slides/slide3.xml" Id="R601b51b46e664798" /><Relationship Type="http://schemas.openxmlformats.org/officeDocument/2006/relationships/slide" Target="/ppt/slides/slide4.xml" Id="R7f66172c11b84236" /><Relationship Type="http://schemas.openxmlformats.org/officeDocument/2006/relationships/slide" Target="/ppt/slides/slide5.xml" Id="R301bf4b63daa4a50" /><Relationship Type="http://schemas.openxmlformats.org/officeDocument/2006/relationships/slide" Target="/ppt/slides/slide6.xml" Id="R3b1351d2494c46a1" /><Relationship Type="http://schemas.openxmlformats.org/officeDocument/2006/relationships/slide" Target="/ppt/slides/slide7.xml" Id="Racba674987d64d84" /><Relationship Type="http://schemas.openxmlformats.org/officeDocument/2006/relationships/slide" Target="/ppt/slides/slide8.xml" Id="R05584f0009094202" /><Relationship Type="http://schemas.openxmlformats.org/officeDocument/2006/relationships/slide" Target="/ppt/slides/slide9.xml" Id="R419ca05d39b8458c" /><Relationship Type="http://schemas.openxmlformats.org/officeDocument/2006/relationships/slide" Target="/ppt/slides/slide10.xml" Id="R344e0596b3bd451a" /><Relationship Type="http://schemas.openxmlformats.org/officeDocument/2006/relationships/slide" Target="/ppt/slides/slide11.xml" Id="R37551124c06741a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698d262db2248d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d2ac830fee84cf6" /><Relationship Type="http://schemas.openxmlformats.org/officeDocument/2006/relationships/notesMaster" Target="/ppt/notesMasters/notesMaster1.xml" Id="R86d0968a6da947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4927b481394332" /><Relationship Type="http://schemas.openxmlformats.org/officeDocument/2006/relationships/notesMaster" Target="/ppt/notesMasters/notesMaster1.xml" Id="Rcb171bc4245141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7707a9f8704835" /><Relationship Type="http://schemas.openxmlformats.org/officeDocument/2006/relationships/notesMaster" Target="/ppt/notesMasters/notesMaster1.xml" Id="Rb44013688e4c40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4e59e538684b36" /><Relationship Type="http://schemas.openxmlformats.org/officeDocument/2006/relationships/notesMaster" Target="/ppt/notesMasters/notesMaster1.xml" Id="Rb32dff746d1340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e34d03edd04050" /><Relationship Type="http://schemas.openxmlformats.org/officeDocument/2006/relationships/notesMaster" Target="/ppt/notesMasters/notesMaster1.xml" Id="R7d9bb257802b4a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fce29919bb43da" /><Relationship Type="http://schemas.openxmlformats.org/officeDocument/2006/relationships/notesMaster" Target="/ppt/notesMasters/notesMaster1.xml" Id="Ra8a7418b920046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4e18d80d65c462c" /><Relationship Type="http://schemas.openxmlformats.org/officeDocument/2006/relationships/notesMaster" Target="/ppt/notesMasters/notesMaster1.xml" Id="Rc5e6cf9a7f5f4d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63fd1a13939448f" /><Relationship Type="http://schemas.openxmlformats.org/officeDocument/2006/relationships/notesMaster" Target="/ppt/notesMasters/notesMaster1.xml" Id="R16b0533b899440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4774cdcfe954f29" /><Relationship Type="http://schemas.openxmlformats.org/officeDocument/2006/relationships/notesMaster" Target="/ppt/notesMasters/notesMaster1.xml" Id="R75e843fbdcc84e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af6209875d54c7b" /><Relationship Type="http://schemas.openxmlformats.org/officeDocument/2006/relationships/notesMaster" Target="/ppt/notesMasters/notesMaster1.xml" Id="R3dcbe107793246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25758725b2455a" /><Relationship Type="http://schemas.openxmlformats.org/officeDocument/2006/relationships/notesMaster" Target="/ppt/notesMasters/notesMaster1.xml" Id="Rfa03a2c8b4f940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0dc2cdd1ab4a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f614f4ab34042c9" /><Relationship Type="http://schemas.openxmlformats.org/officeDocument/2006/relationships/slideLayout" Target="/ppt/slideLayouts/slideLayout1.xml" Id="R176ae3e1cdd249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6ae3e1cdd249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b39ee484994f74" /><Relationship Type="http://schemas.openxmlformats.org/officeDocument/2006/relationships/image" Target="/ppt/media/image.png" Id="Ra70e7220e1e24a3e" /><Relationship Type="http://schemas.openxmlformats.org/officeDocument/2006/relationships/notesSlide" Target="/ppt/notesSlides/notesSlide1.xml" Id="R12fe6351453f41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7bab7acd914069" /><Relationship Type="http://schemas.openxmlformats.org/officeDocument/2006/relationships/notesSlide" Target="/ppt/notesSlides/notesSlide2.xml" Id="R4c421a5103704e0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5492d1e495479c" /><Relationship Type="http://schemas.openxmlformats.org/officeDocument/2006/relationships/notesSlide" Target="/ppt/notesSlides/notesSlide3.xml" Id="Rc99bdaf534284f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61ef9880046ae" /><Relationship Type="http://schemas.openxmlformats.org/officeDocument/2006/relationships/notesSlide" Target="/ppt/notesSlides/notesSlide4.xml" Id="Raa8bd3a0221046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9b47c1b2894969" /><Relationship Type="http://schemas.openxmlformats.org/officeDocument/2006/relationships/notesSlide" Target="/ppt/notesSlides/notesSlide5.xml" Id="Rdf0f97dba0624d7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95681528e4165" /><Relationship Type="http://schemas.openxmlformats.org/officeDocument/2006/relationships/notesSlide" Target="/ppt/notesSlides/notesSlide6.xml" Id="Rd119a0cfea0949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9b95406baf430d" /><Relationship Type="http://schemas.openxmlformats.org/officeDocument/2006/relationships/notesSlide" Target="/ppt/notesSlides/notesSlide7.xml" Id="R61ba28bd200843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54243e2c7b4f0c" /><Relationship Type="http://schemas.openxmlformats.org/officeDocument/2006/relationships/notesSlide" Target="/ppt/notesSlides/notesSlide8.xml" Id="R27f98e4b79f54b5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0217964e6d4fe8" /><Relationship Type="http://schemas.openxmlformats.org/officeDocument/2006/relationships/notesSlide" Target="/ppt/notesSlides/notesSlide9.xml" Id="Rc6d00d855f724c9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08edc7c0124f19" /><Relationship Type="http://schemas.openxmlformats.org/officeDocument/2006/relationships/notesSlide" Target="/ppt/notesSlides/notesSlide10.xml" Id="Rdb66ae44faff450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bbeee9eaa4e72" /><Relationship Type="http://schemas.openxmlformats.org/officeDocument/2006/relationships/notesSlide" Target="/ppt/notesSlides/notesSlide11.xml" Id="R1cf278907f4346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F84625-ABC8-4097-B139-C95052FD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BB420E-0FA8-4C76-B1BD-686A7432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4026CE-3EE2-470E-9078-C7D86E10E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What Is Sora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EE27AC-23F8-4F49-8C82-1AF46B5D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sci-fi team maps a moon rescue scene before filming begins.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6BA098-B851-4178-8E2C-B43CE82D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4DA61C-6BE3-4546-ABAB-E36BB03CF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A1CED5-D719-4078-8BAC-89F7848F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452A0E-343A-4CCA-9714-EA1F04C2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e7220e1e24a3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561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4E073D-AB1C-4449-8883-407F84AC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11D60E-6CF8-4B97-A791-EAD840753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9B4487-D345-4F6C-A13E-A51D0E11B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4727F8-D134-45D4-B73F-7B015D024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CA867E-F8CD-4A7F-B830-E7FB4BAA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sora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0F05F-ABE1-4ABD-990D-F6FCB8D3D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E41606-3CF3-4922-8147-460C1EBEA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63340A-85AA-49C6-A919-D8B7AA492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Premise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8F1F1D-905E-417B-ADCD-14C800627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8312A-E7C7-41D2-BE75-841CAC93B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2E059F-A98A-4F8C-92B4-507C972F9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FF705-055B-4E85-82D0-179727C1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D80A8B-19D9-4A54-8E39-0DE06B826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Block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298F64-A4D4-426B-8263-0B921228C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AD7BC4-3788-4562-9D58-70238EB04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54BB56-24C9-4AC2-B955-5E1A9CC2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69EA61-CA8A-4D19-A317-DE7BB44B8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020F5D-CC6D-4922-BCD9-25A8B8B4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2E523E-0C45-49EF-B2CF-DBF1929BE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8AC175-3765-4477-A769-00FFD9B6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Draft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21CE20-0D7E-49D4-BE14-D0808D928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8001769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549B28-2A67-4DF9-8EF7-EDD54F5A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08DEF0-8D50-40B7-87FD-C8ED80A55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0CFF9A-5E3B-4645-95D1-69D4F44EB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D7DDA3-C006-4423-A80D-04A3CD681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62BD74-F486-4396-BC0A-C0D4450D2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Storyboard a rescue sequence from first frame to final cut.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7218DF-94C4-46BD-8DF6-AEFDCBC0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14E95-0B2D-4A51-8785-C12882B43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098035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7CBAFB-29CD-43F9-B941-9528AC79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A18393-1921-44B6-8C96-D35F56AB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0E962B-844E-4538-96E8-901F5617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913F5D-4B1C-4EAC-88D6-23E0C0C60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639C4F-10CA-4E04-969C-0A99B606E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what is sora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586463-6B8E-41A2-B3A9-592007FEA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602A1E-D07C-4C11-AC6A-302CB02A0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87C70F-7FE5-40CE-BF95-420CECE6F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888187-6DDB-420E-9B4B-DD6D4D9B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sora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E6C207-A81E-475D-B9B6-3037A74B5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61927C-294B-4707-BC03-48C1EE150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5AE798-B9AE-443C-9975-ADB7EBCB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D82427-CE10-4836-A117-83DF2A2BE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C19C17-91F6-492C-9E6F-D5A2DBBF3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a rescue sequence from first f…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3D25BB-F161-47F6-B84B-AF7D8F21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888B3C-8711-4CFA-843F-03F88B3FF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4935C5-24CD-4F4D-AF83-B72FF0A5F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EDA072-3591-4BD1-BE8A-B519D94D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57D413-5973-4ACC-A05B-5009D0D00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Review for gaps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6F39B8-56DA-498E-BEB5-76517820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459531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D5D928-A87A-47C8-97D6-92C7E063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21EAD1-8251-4C29-9C94-DE121001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C6197F-2911-468F-9806-09DA692A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81815B-902D-4C37-BB91-4DB7131C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C76A9F-4D7B-4470-9830-42D6D330E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39B80-2218-48A6-A88C-F3797DE3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E91684-0120-427F-8024-CE67F0F62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F08C9E-866C-42F4-81B4-77CC640E2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4172B-4034-4B36-952E-E409D6455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BE8AB8-7EEE-4213-BB56-35F3986C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5F1407-3E3B-4142-8B89-93A7B5CF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99A2B1-C895-4DA1-920F-49009FD9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BBECFC-A924-474D-B8CA-85666876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Block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687F06-C113-40E4-90CA-3E2307CF1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143433-59B6-4B69-A918-3B0125149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EE4A38-C82B-4477-8CD2-2F6351DA3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D8B0BE-5311-4386-967A-A32639EA2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24900E-BCF9-4391-BD1B-D361A6B7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841AAE-8426-4FF9-822C-5A7C3B6D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1D0373-9775-48F9-BBFF-0EF1DD6F3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09033F-7FC0-453D-AF6F-2132A8AFC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9B17ED-4A86-4611-BF3A-74044FB7B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1E6AE5-EB7E-4C14-8BB5-98790AF67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2DDD8D-31D4-4C6F-87BC-B5C831DF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A813BF6-CAAB-4869-8547-EA95CF32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gaps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6F719EF-0652-40BD-8109-1FEAD2FAE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85636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092726-DBBE-4B8F-AE53-95352959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E32BC-324D-4E9D-BE34-070E452A7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9F4B0F-BE55-4FAF-95D3-0F06C69B5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FD177E-BBEB-4B5B-B38C-B84B138A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46828C-D33F-4353-97EF-4C5091F8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sora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6CF304-738B-41FC-A319-F64E0490E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DA1B97-E396-4E8B-96CB-3DDDBB068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0491BD-BF5B-45C0-8D5B-FB94AEF7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6732C5-EF34-47B9-B768-AB58912A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AD65D1-6321-400C-98EC-68BD16E3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06A8A-4737-4CD0-A186-FE9B8B9E5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debates shots without a clear plan.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E10288-26D6-49DC-95EF-00EC39C3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318C0E-F08D-4AB4-8111-2C6CB947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pitch lacks a visual sequence.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E64CDA-0C29-43F3-9577-1A526687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092B3E-BB11-4701-9830-310C4B8D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EDAD50-CEF6-4CC3-AF96-FB4D7345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52A0FD-F8EC-4F49-9231-96A451EB6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rescue scene reads in a clean shot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25D774-3ABA-46DC-A427-FC739C324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07D866-A5DA-4BEF-8833-4FE3BBF00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align on pacing and framing.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FC399B-A91C-48EF-A30B-0221D63E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E0808E-5466-40A6-AD58-C58D489A2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concept feels ready to present and revise.</a:t>
            </a:r>
          </a:p>
        </p:txBody>
      </p:sp>
    </p:spTree>
    <p:extLst>
      <p:ext uri="{BB962C8B-B14F-4D97-AF65-F5344CB8AC3E}">
        <p14:creationId xmlns:p14="http://schemas.microsoft.com/office/powerpoint/2010/main" val="12925959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7BC5A4-B900-4347-BA20-F582AD5CC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A8B9F6-F23A-4EDB-8834-471C162C9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5D656D-E2E9-4696-B7DD-7CC16C25F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FBE3D-4929-459C-B187-2169A73C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724058-A24B-46D3-BCC5-9A2D4B3F2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1F0EC6-E9D7-479A-8C99-4C0F03210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57E26E-5B2C-4FCD-9E47-372B70AAE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74C47F-C3A0-473E-9E20-34E747954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5AA986-AB6C-435D-8944-AF9ED95D0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F8196E-CBDE-44BE-982A-5E46A1C5D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turning a script idea into visual shots.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B26C6-48A3-4309-811D-A6D0E0C40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B51B17-2E7C-4243-B4DF-A5706EC84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331FC-6F8F-4AB5-81B3-5D8BE418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14C360-9746-4E4A-9197-364E8659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274116-6AB8-40F0-BAEA-FF93736F6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structure for planning scenes before production starts.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960F68-DA35-4FAC-A957-3F2C1C6C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9803EA-F2FF-433A-A6BF-7463AC42D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E61F71-5341-48EF-AA1A-921ECC5EC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71103A-29A0-461F-AC9C-5A4A53F8D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PITCH WRITERS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3C09C3-12D6-4DAE-AF36-FEFAFC078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present a story concept with visual logic.</a:t>
            </a:r>
          </a:p>
        </p:txBody>
      </p:sp>
    </p:spTree>
    <p:extLst>
      <p:ext uri="{BB962C8B-B14F-4D97-AF65-F5344CB8AC3E}">
        <p14:creationId xmlns:p14="http://schemas.microsoft.com/office/powerpoint/2010/main" val="4485408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135719-4180-41FB-89FC-02E3B50F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131976-B479-45F9-AA5C-313DB3A2B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05FCC7-F3F0-49F0-B7B9-7593C773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22DAE-2AE2-4466-8989-379DFE80A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A360D5-88BE-4703-8DF7-C1CA22A29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10455E-9B00-4196-9A87-73298DDE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1B71EE-5E77-42B2-BBE8-818D1E0B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673EE2-9F45-49B3-A662-22BDEEFAF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ACC2B5-F095-4760-AEAE-7428350EA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ED7E5F-D813-456D-AFCF-FE5AD660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3B66C7-7431-4BC6-B642-B89A30602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B58125-ED18-4D58-A913-68246615D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36AEC8-E107-410C-B83D-44C554CC4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37AAF5-E7FD-45F6-8834-5512257B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7EE4B0-A81A-4477-B2E0-76DCC6804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11D12F-AB28-4298-BD22-3D1BBD10B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204790-5932-41E3-80F8-B14E81FD7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Block key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335C10-4EB4-49BB-A320-42AF16F61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0AFB92-BAFD-4AA1-B2E4-F7C39E5D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270FA9-E105-4ED7-96E4-8357B1AF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10378D-4F39-4320-B1F8-10B11CC9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5A3109-0D9F-4767-9B94-38A369FC5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926665-56BC-4D4F-ACD8-BA60C2C18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camera moves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CEF93F-56F6-455E-98E8-F5355110C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7DDC73-E1D0-42C9-B92A-6CF228AC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B58CAE-9E3D-4E62-BEDC-47A1AA09C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F84CB0-75CA-498A-ABE5-7C7A5BDA8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BD5FA03-82A6-4AA1-BED5-06E2201FD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7EC05C-661B-4335-9F62-357DF6D4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dialogue cues</a:t>
            </a:r>
          </a:p>
        </p:txBody>
      </p:sp>
    </p:spTree>
    <p:extLst>
      <p:ext uri="{BB962C8B-B14F-4D97-AF65-F5344CB8AC3E}">
        <p14:creationId xmlns:p14="http://schemas.microsoft.com/office/powerpoint/2010/main" val="14551761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B1E8A7-8B25-4413-9B87-72D6E254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9C39A1-A52E-4C34-B41D-DCE65D3C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62E5D4-3F3B-44E0-8E52-D074EA78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EFAA9-8363-47AF-8337-FF56C9165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8387A8-17C2-497E-8BF3-7C72C9327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sora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04336-3050-4A80-92A2-BCF1DC82A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266C20-8B05-4E1D-B63A-C26556A8D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7ECA5-4066-4F60-ACE5-E1FB7F86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a moon rescue storyboard turn a rough idea into a clear scene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80C081-5A2A-4235-BFC3-3CAD0A87E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01827F-F476-406F-9D86-386D6F7A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589516-2DCD-4773-84F4-35AE0C5B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2AE036-7758-4063-9BEE-CC1D308E5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Block key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FDA23F-2F2C-4CC6-A612-63711A7FC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951E6-EFD3-432D-95CD-EC606B92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B17F4C-C720-49C1-8F69-85AC80DE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camera moves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68D9D5-FA11-478C-923D-7EB94B8EE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2D0108-399A-46AD-B536-68E26ABF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68E2D0-24D4-40B3-B8F5-1F1AFFDC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gaps</a:t>
            </a:r>
          </a:p>
        </p:txBody>
      </p:sp>
    </p:spTree>
    <p:extLst>
      <p:ext uri="{BB962C8B-B14F-4D97-AF65-F5344CB8AC3E}">
        <p14:creationId xmlns:p14="http://schemas.microsoft.com/office/powerpoint/2010/main" val="19933899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D14A2D-B6FC-46C8-8A2B-202DC74F7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5A9365-0FBA-4C0F-9C85-FBC5A7232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5EB323-565B-473A-A045-90A320A7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B5F732-5B9C-48AB-8CB5-24850285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85655B-32F8-4F17-8A8B-F16F54C02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what is sora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C64177-5506-4A40-BE38-9BE248CD4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212421-82E5-418D-A95A-FBA474B67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B52F49-DD80-4B7C-A617-7B25DDB8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EC3C7-C805-4578-8454-9D4BCFBE2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B86ECA-4D3C-403F-9AE1-B544470F5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77C30B-B95E-4A6A-8737-1A2EAEC7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305C15-8C1D-4D71-A0EE-05224F249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0DC88-544B-41F0-9F42-713F574A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64D474-1E2E-4169-9081-6589085BE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Block key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BFC450-CCFB-4102-8638-5347E4A2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AEF636-8FB5-4F40-9547-2DDC7CF0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CA31B1-D17F-4E3E-AEFB-A21A89478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DC202E-2227-43B8-812E-F24856A7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F461A1-B2FE-4C9C-ACAF-8DA86BB90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5299A4-7866-4535-9CB4-FBA34FC93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12C959-4AA9-42CA-B96C-B2932864B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DD73D8-3AC5-4EDA-A2DC-3962E18BA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3FE1C9-8FA3-4770-85C7-E05A1D1E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774D74-F6BC-468F-AA33-9A9BC285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gaps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0DE2E4-A14B-4B39-B2FE-5D34D7AB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0574411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9A8451-F010-46F4-9590-3501B2DB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7848B8-DF50-43B0-97E9-1C5E582CD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E655DF-74A6-40EC-82D6-E2530396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loose ideas into a scene people can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5E14F-2ED5-4A73-A9D2-E7E3CAADA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2F6E80-1BB3-4FE7-9937-42094C59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EC4E15-7BD8-42E7-B6F2-19A9C58D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62DECA-DF0D-43D3-9C76-2549E614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786299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2026-10-01T08:42:12.4180000Z</dcterms:created>
  <dcterms:modified xsi:type="dcterms:W3CDTF">2026-10-01T08:42:12.4180000Z</dcterms:modified>
</coreProperties>
</file>