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608b6c96724db3" /><Relationship Type="http://schemas.openxmlformats.org/officeDocument/2006/relationships/extended-properties" Target="/docProps/app.xml" Id="R4ac84148bf6b4169" /><Relationship Type="http://schemas.openxmlformats.org/officeDocument/2006/relationships/officeDocument" Target="/ppt/presentation.xml" Id="R2044948cec3548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a92195eba14892"/>
  </p:sldMasterIdLst>
  <p:notesMasterIdLst>
    <p:notesMasterId xmlns:r="http://schemas.openxmlformats.org/officeDocument/2006/relationships" r:id="R0f84e70b5a0749d5"/>
  </p:notesMasterIdLst>
  <p:sldIdLst>
    <p:sldId xmlns:r="http://schemas.openxmlformats.org/officeDocument/2006/relationships" id="256" r:id="R0f55591227b5432e"/>
    <p:sldId xmlns:r="http://schemas.openxmlformats.org/officeDocument/2006/relationships" id="257" r:id="Rf0297c1919fe4e75"/>
    <p:sldId xmlns:r="http://schemas.openxmlformats.org/officeDocument/2006/relationships" id="258" r:id="R2f1a8c021bbb40d7"/>
    <p:sldId xmlns:r="http://schemas.openxmlformats.org/officeDocument/2006/relationships" id="259" r:id="Rcc87cfd838aa4f5b"/>
    <p:sldId xmlns:r="http://schemas.openxmlformats.org/officeDocument/2006/relationships" id="260" r:id="R1cfea3e5cffd4ae7"/>
    <p:sldId xmlns:r="http://schemas.openxmlformats.org/officeDocument/2006/relationships" id="261" r:id="R7ae2b629d3234df4"/>
    <p:sldId xmlns:r="http://schemas.openxmlformats.org/officeDocument/2006/relationships" id="262" r:id="Rd7a876625f72409f"/>
    <p:sldId xmlns:r="http://schemas.openxmlformats.org/officeDocument/2006/relationships" id="263" r:id="R6f8b272077cf4218"/>
    <p:sldId xmlns:r="http://schemas.openxmlformats.org/officeDocument/2006/relationships" id="264" r:id="R7c2164ec91884ede"/>
    <p:sldId xmlns:r="http://schemas.openxmlformats.org/officeDocument/2006/relationships" id="265" r:id="R3ceb244b8a304602"/>
    <p:sldId xmlns:r="http://schemas.openxmlformats.org/officeDocument/2006/relationships" id="266" r:id="Rdf3b6e35d19c44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c49bb641b34720" /><Relationship Type="http://schemas.openxmlformats.org/officeDocument/2006/relationships/slideMaster" Target="/ppt/slideMasters/slideMaster1.xml" Id="R61a92195eba14892" /><Relationship Type="http://schemas.openxmlformats.org/officeDocument/2006/relationships/notesMaster" Target="/ppt/notesMasters/notesMaster1.xml" Id="R0f84e70b5a0749d5" /><Relationship Type="http://schemas.openxmlformats.org/officeDocument/2006/relationships/presProps" Target="/ppt/presProps.xml" Id="R085369958e19433c" /><Relationship Type="http://schemas.openxmlformats.org/officeDocument/2006/relationships/tableStyles" Target="/ppt/tableStyles.xml" Id="Rad7a027d68574ed5" /><Relationship Type="http://schemas.openxmlformats.org/officeDocument/2006/relationships/slide" Target="/ppt/slides/slide1.xml" Id="R0f55591227b5432e" /><Relationship Type="http://schemas.openxmlformats.org/officeDocument/2006/relationships/slide" Target="/ppt/slides/slide2.xml" Id="Rf0297c1919fe4e75" /><Relationship Type="http://schemas.openxmlformats.org/officeDocument/2006/relationships/slide" Target="/ppt/slides/slide3.xml" Id="R2f1a8c021bbb40d7" /><Relationship Type="http://schemas.openxmlformats.org/officeDocument/2006/relationships/slide" Target="/ppt/slides/slide4.xml" Id="Rcc87cfd838aa4f5b" /><Relationship Type="http://schemas.openxmlformats.org/officeDocument/2006/relationships/slide" Target="/ppt/slides/slide5.xml" Id="R1cfea3e5cffd4ae7" /><Relationship Type="http://schemas.openxmlformats.org/officeDocument/2006/relationships/slide" Target="/ppt/slides/slide6.xml" Id="R7ae2b629d3234df4" /><Relationship Type="http://schemas.openxmlformats.org/officeDocument/2006/relationships/slide" Target="/ppt/slides/slide7.xml" Id="Rd7a876625f72409f" /><Relationship Type="http://schemas.openxmlformats.org/officeDocument/2006/relationships/slide" Target="/ppt/slides/slide8.xml" Id="R6f8b272077cf4218" /><Relationship Type="http://schemas.openxmlformats.org/officeDocument/2006/relationships/slide" Target="/ppt/slides/slide9.xml" Id="R7c2164ec91884ede" /><Relationship Type="http://schemas.openxmlformats.org/officeDocument/2006/relationships/slide" Target="/ppt/slides/slide10.xml" Id="R3ceb244b8a304602" /><Relationship Type="http://schemas.openxmlformats.org/officeDocument/2006/relationships/slide" Target="/ppt/slides/slide11.xml" Id="Rdf3b6e35d19c44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8179767ea346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b3a33fcc7f40b0" /><Relationship Type="http://schemas.openxmlformats.org/officeDocument/2006/relationships/notesMaster" Target="/ppt/notesMasters/notesMaster1.xml" Id="Raa5f823379a945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47f6fec9dc48d9" /><Relationship Type="http://schemas.openxmlformats.org/officeDocument/2006/relationships/notesMaster" Target="/ppt/notesMasters/notesMaster1.xml" Id="R0cb5593843b34d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8aac95463149fc" /><Relationship Type="http://schemas.openxmlformats.org/officeDocument/2006/relationships/notesMaster" Target="/ppt/notesMasters/notesMaster1.xml" Id="R96461c697c4041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ef8ac5a4204bfa" /><Relationship Type="http://schemas.openxmlformats.org/officeDocument/2006/relationships/notesMaster" Target="/ppt/notesMasters/notesMaster1.xml" Id="R06603e9c0f044c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4a1763ec394b71" /><Relationship Type="http://schemas.openxmlformats.org/officeDocument/2006/relationships/notesMaster" Target="/ppt/notesMasters/notesMaster1.xml" Id="Red4e6f3ffd5d4d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c8b3281e514bfe" /><Relationship Type="http://schemas.openxmlformats.org/officeDocument/2006/relationships/notesMaster" Target="/ppt/notesMasters/notesMaster1.xml" Id="Rbc8fd7c10cd540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d8feb7987d44a4" /><Relationship Type="http://schemas.openxmlformats.org/officeDocument/2006/relationships/notesMaster" Target="/ppt/notesMasters/notesMaster1.xml" Id="R8a0b150e490846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048b7f3b784cae" /><Relationship Type="http://schemas.openxmlformats.org/officeDocument/2006/relationships/notesMaster" Target="/ppt/notesMasters/notesMaster1.xml" Id="Rf418619eb89846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3bd809049e4a47" /><Relationship Type="http://schemas.openxmlformats.org/officeDocument/2006/relationships/notesMaster" Target="/ppt/notesMasters/notesMaster1.xml" Id="Rac4899fce4144b2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5b34c84282483d" /><Relationship Type="http://schemas.openxmlformats.org/officeDocument/2006/relationships/notesMaster" Target="/ppt/notesMasters/notesMaster1.xml" Id="Radd57f2de1f04e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1e6913a8a3e4bbf" /><Relationship Type="http://schemas.openxmlformats.org/officeDocument/2006/relationships/notesMaster" Target="/ppt/notesMasters/notesMaster1.xml" Id="Rdd4e0baa612a4c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7653e085c848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958f8ec2014572" /><Relationship Type="http://schemas.openxmlformats.org/officeDocument/2006/relationships/slideLayout" Target="/ppt/slideLayouts/slideLayout1.xml" Id="R776b70c31ee249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6b70c31ee249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208f499aa47c9" /><Relationship Type="http://schemas.openxmlformats.org/officeDocument/2006/relationships/image" Target="/ppt/media/image.png" Id="R9e44256c79a04396" /><Relationship Type="http://schemas.openxmlformats.org/officeDocument/2006/relationships/notesSlide" Target="/ppt/notesSlides/notesSlide1.xml" Id="R1ab8db77de2c4c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3d6687f60444c" /><Relationship Type="http://schemas.openxmlformats.org/officeDocument/2006/relationships/notesSlide" Target="/ppt/notesSlides/notesSlide2.xml" Id="Rb5686f176b6949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ad1003276541b8" /><Relationship Type="http://schemas.openxmlformats.org/officeDocument/2006/relationships/notesSlide" Target="/ppt/notesSlides/notesSlide3.xml" Id="R335c4433e8c745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f3a2ce7ea48a1" /><Relationship Type="http://schemas.openxmlformats.org/officeDocument/2006/relationships/notesSlide" Target="/ppt/notesSlides/notesSlide4.xml" Id="R5ffca4694f7646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4e81f285e438c" /><Relationship Type="http://schemas.openxmlformats.org/officeDocument/2006/relationships/notesSlide" Target="/ppt/notesSlides/notesSlide5.xml" Id="Rd4e15153e88c48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9ab3ec6b8458e" /><Relationship Type="http://schemas.openxmlformats.org/officeDocument/2006/relationships/notesSlide" Target="/ppt/notesSlides/notesSlide6.xml" Id="R9e954a62f3c841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f51bbbd7a04390" /><Relationship Type="http://schemas.openxmlformats.org/officeDocument/2006/relationships/notesSlide" Target="/ppt/notesSlides/notesSlide7.xml" Id="R7931937effed45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bbac16e6f456d" /><Relationship Type="http://schemas.openxmlformats.org/officeDocument/2006/relationships/notesSlide" Target="/ppt/notesSlides/notesSlide8.xml" Id="R0cf562882beb49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f144949264479" /><Relationship Type="http://schemas.openxmlformats.org/officeDocument/2006/relationships/notesSlide" Target="/ppt/notesSlides/notesSlide9.xml" Id="R5d94d9d12ddc44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a2a38944f43b1" /><Relationship Type="http://schemas.openxmlformats.org/officeDocument/2006/relationships/notesSlide" Target="/ppt/notesSlides/notesSlide10.xml" Id="R0fd713def0574b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eca6895eb4c4c" /><Relationship Type="http://schemas.openxmlformats.org/officeDocument/2006/relationships/notesSlide" Target="/ppt/notesSlides/notesSlide11.xml" Id="R25fab0df50a648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390BF-8EE1-4C52-BE20-13E307EC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9710A-C5AE-4C57-A5F6-B876188F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E143F-4AC7-4858-86E0-657FB798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Is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3F5B4-27F8-4DF5-BC6C-22A17DB4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owner turns a quiet neighborhood memory into a story that brings customers back.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077FD-2509-4C08-B79F-FF5D3688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0C730B-F25B-4662-AB61-72D2B540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5925D-6FF8-4FFC-B109-C3D5B291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510E1-DE33-4753-885C-31054BD5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4256c79a0439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608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03048F-A725-4B49-BF7E-3CA153F5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99F2AF-9869-4929-9FA0-5C8897B4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45EED-1FAD-4735-9F4C-4214BE0E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F7250-064E-4409-9DF3-4FE88666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187399-A948-480A-A10D-368BCA4D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A6F9C-1428-4B9F-AF24-50A04DED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E7BE5-4DEE-4F1C-9FFF-CBBD464D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47C6A-CD21-4783-BB24-3AD06FB0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Moment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286EB-6B9F-44F3-938A-3F8B74EE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F0F142-CD3F-4166-BE5C-61595B71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2F4F7-5FBA-474D-A4D4-F713910A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063ADB-DDF8-425A-9ED6-3BBBD41C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Character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2FC7DA-015E-4DA4-B883-ECA9BC32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one main character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27BA54-F2C6-4828-B679-B5B4D68A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2A5A11-6219-4433-A4C6-CCBF1D0C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90667-1BF1-4A56-8DED-E0625109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Conflict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8B8E20-5C58-4245-B11B-8E3FBF29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00611-C5E5-4031-86DF-DCE6E28A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F41551-539A-4B21-B4FC-98906E42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02393C-1481-41FC-9D10-F16372AA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76ACD9-4212-41B6-8B71-124894EB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</p:spTree>
    <p:extLst>
      <p:ext uri="{BB962C8B-B14F-4D97-AF65-F5344CB8AC3E}">
        <p14:creationId xmlns:p14="http://schemas.microsoft.com/office/powerpoint/2010/main" val="7579804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5D295-454C-4FA2-A35A-98CAB10A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6B4CD-6B81-4F2F-A940-B52AEF66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B9AEC7-663C-4510-94F2-0DAA4ED65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1CB28-8EAB-4F33-A35B-A6B637C7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73815-D1F9-4312-B903-AA72E67D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one relatable story to make the brand feel human.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497AC6-3CD4-4102-8DEE-48BCF4E2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6E4CB-F4E8-46A5-9997-7316264E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1205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700F6-FA9C-4C70-85ED-C6AD4BEC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122E7-548C-43A5-89E6-87658DAA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77A808-CDA0-4495-81BA-B584ED5B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9EFCD-BD25-48C9-B40D-BD6FD199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8DC51-B706-4183-8C57-715D3A9A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what is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A36992-943C-4806-A0AA-33A7EA54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A9F47-2CA6-4022-BA94-F9519DA2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40DC3A-3C11-40F7-9666-D0C1968D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7251A3-2D8A-4286-B4A6-73179DD2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5C46C-8B4F-4D75-B472-E3347362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12DD1A-B63C-4C0A-BDE2-6E64588EC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EF187F-15E6-4D20-93D9-986B411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7AFBB-D0B8-4860-8AC4-2E97CF0F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D61B5-0CAA-4064-BF98-9928BD43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relatable story to make the brand…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2C850-2B25-464E-81C6-06AA3333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D64DE7-E85F-4701-A8DE-0B005BB9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A040F-7D28-469D-B89B-672F51DB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17924-63C4-45FE-8E3A-872A5DBF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6B0468-5C5F-4153-AC79-DF2CED79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End with a clear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452ECA-ED52-4FF3-8AE0-4A559797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9266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04F3AE-FD55-4CDE-BE52-3D7718E3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A3CFC5-3C88-4AAD-AD21-F28C9406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856697-E3CC-499E-A582-2BDFC0A2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12731-D0B5-4C54-BC66-FA89386E5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209C1-281F-4531-9CD8-5FBA4DCA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D5782-C772-49AF-95CF-899F75E0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82345-43A1-47BD-B526-B0AB32E5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46D0F-3A82-49DB-8E40-2D2240730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89341-2F41-4372-B949-BC39738F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5EADF-1A63-4A8E-8272-49F5401B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24FCA-2842-41D5-A7A6-E254BB8A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5DD9D-F5EB-4CE5-9290-FA5EE55E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9FCC7-A3A7-4C61-8EB2-5B99C423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one main character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46D75E-14AF-4559-951E-91B75486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09692B-7EA8-4DE8-81C2-D4F05EA4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FF9CBF-5385-4329-9006-18AD5061F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CF21A-7BFF-449C-A373-37001F606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AA1835-7A65-4F7C-9FE2-E590478C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D478F-C79C-455C-A1A8-72C4F511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3D4B51-51C1-4017-8B63-991C5946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5725FB-230E-46A9-8E11-270B97D1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6DC6BD-5745-4C9B-BE05-914E7823B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DB9818-97B1-42A9-A815-47CBA7EF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DA4BF0-6EF9-4799-B52F-4DD859FD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A3EA25-EECA-4875-95E7-272B5FE9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D77A3B-1DEA-4C3A-9C11-32ACCA86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04119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F83970-E885-4B09-B1CE-77ACC0A6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47060-F3D4-4FB5-8BB4-C5DD08A4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25483-D528-43CE-A31A-C696F0598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A6D23-17A9-4087-89B7-03E1CF8E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B574B4-5CDC-4FF4-BD3F-0065CFD4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A0E294-025E-40FE-B593-5001F33B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CA4F7-D122-4BA7-A6A3-C7069F88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245565-AB08-4438-A29D-89AFCCEB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62C57-5D8B-4E5C-9DCB-1F4E8793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feels flat and easy to forget.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53AE31-C41B-48A0-9BB1-95B19197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978BA-904A-481D-9149-7FC8DAA1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audience hears facts but not the reason behind them.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4D4C7E-C9DC-42B0-988A-49BE9152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AEE52-9359-4668-969E-277E8990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has too many details and no clear focus.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E22766-996B-43CC-B6D3-F4BE0536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D359A1-52C5-4B1D-9896-44315DF4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400461-BB9A-4C96-95B6-5D2A9409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DB0C36-C1CF-40C6-9966-F77EC22C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example feels personal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E812DC-ED4F-4800-BBCD-BB7F4007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F6151E-82D4-4B5B-A938-B9F3E8DA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idea stands out through one clear narrative.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98CDF6-2D25-4F83-ADA9-32ADC70D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9BF779-23E7-4C74-9CE1-05DAE221E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the audience with a simple takeaway.</a:t>
            </a:r>
          </a:p>
        </p:txBody>
      </p:sp>
    </p:spTree>
    <p:extLst>
      <p:ext uri="{BB962C8B-B14F-4D97-AF65-F5344CB8AC3E}">
        <p14:creationId xmlns:p14="http://schemas.microsoft.com/office/powerpoint/2010/main" val="16421360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638D9F-979C-487F-8A16-BE4DDA48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972EDC-5E1B-4F22-8E8E-C71CCB54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A988F-9934-467F-AE23-B949BAD3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E5C493-0026-4760-BAEA-8979C2B82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418F9-95C5-4380-B83D-16FE9F7A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DA930-1BAD-457B-9A72-737A28DE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DFBF9-E593-47C6-A2A1-1AB8993A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C0243-4953-428E-AC61-31F89E70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78FDD-3F7D-49E7-B37C-97ACA6EC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D7D09-4969-44A9-AD90-691C56E0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to explain a brand in a way people remember and trust.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14039-53F9-403F-8496-C563E574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37DB6-399D-4AD6-808F-00D88DB2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86225-2A51-4F92-9A9D-716E4BB7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64DC3-309F-4747-A99E-5932B450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97255D-9B09-4AFD-B648-3FFDF16A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example to show how stories support learning.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CAC1EA-664D-407B-B55B-FCCC34A5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CB0E0A-27FA-44EF-ABAB-FA861C11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C737B-1A45-469B-BD82-9FF5D862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4AB036-F27C-4831-B73D-3204D0D7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667758-A6F8-418A-A065-527B6B3E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sharing ideas in meetings.</a:t>
            </a:r>
          </a:p>
        </p:txBody>
      </p:sp>
    </p:spTree>
    <p:extLst>
      <p:ext uri="{BB962C8B-B14F-4D97-AF65-F5344CB8AC3E}">
        <p14:creationId xmlns:p14="http://schemas.microsoft.com/office/powerpoint/2010/main" val="12308957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8F9371-E78D-4353-925D-58142F6D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33B11-3988-4042-B27D-179D952D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664AED-091F-4177-BF78-D15D1361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08EC2-51B2-427D-A9AE-14018452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D7E93-E87B-4ED1-A2B6-DDFF5B67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077D2A-7EA3-4B4E-BA4A-9075863F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C8299-C773-45D0-B152-FB8B65BD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70170-1745-404F-8D84-DF5F2407A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25B500-C190-407F-9716-8D781BC1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B93340-E9A4-435F-9695-AE68F3BA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A6064A-D14E-4ADA-BE9E-EE8479F2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1359B5-1E09-4E43-813F-8CDABA960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3D0D15-1F0C-4F71-8605-0E32E8ED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14D28-A672-4D2E-8639-EB113A7F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17A8B3-D018-41CD-BC95-18B7DB36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E5907-C3DC-4C73-9375-F7CC5F5B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021E6-2563-4E5D-B150-45813A67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one main character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D758F2-0146-4C3F-BC55-56D8B439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E7C99D-76BE-4EFF-8F4D-F54A0037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D19937-A7AF-4722-A8B3-E049187E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EF6E77-0422-4B3A-B0F5-E41C5965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6C5D1A-380D-4FFD-AC2B-94D2D493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B1253B-E519-4097-8DF5-54597CA2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2A8EA5-979F-44A6-BC10-E999A597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1BE965-1DCF-43E8-BC24-282D0790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A4C342-13DE-46A8-8ED7-4F0CDB94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F7DA45-3006-4640-B1B2-933CEE72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FF2434-6BEE-49FF-82CA-1EF1E768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F10ED6-7528-4F9F-B180-6054319F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</p:spTree>
    <p:extLst>
      <p:ext uri="{BB962C8B-B14F-4D97-AF65-F5344CB8AC3E}">
        <p14:creationId xmlns:p14="http://schemas.microsoft.com/office/powerpoint/2010/main" val="14069964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002B60-5212-4CFE-B064-9E26D8A5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361B5-D963-4635-9A78-3FCD242F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26A29-F1DC-4375-9FC1-553ED7A9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9AC41E-542D-4827-918A-D7AC9651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D9FBA-3688-4DA6-9BD6-3A57A7BC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16CB40-0B59-4F4B-853C-D05CDA65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00DBC2-3114-46C8-8D60-50DB9FCFF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C802B4-711C-459D-9C8E-15B56ABD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owner turn one rainy-day memory into a story customers care about?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551EE-750B-4A97-B2DF-C34D8F47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E1E84-4130-4662-8314-522DF26A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F7E575-D068-4BC5-A352-4FA146A6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1A9ECB-FA98-4967-B034-69F16A62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one main character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30EBF7-3E70-4067-B142-5EBC45A4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1C8838-5207-4527-843F-EA2960B9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B614CE-7AF0-4765-B836-BE959CED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6C974-11C3-418D-9D29-30340C40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D72CF-5A04-40D3-B89B-C0EE2756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109977-0397-4BAF-80C4-3FB95233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</p:spTree>
    <p:extLst>
      <p:ext uri="{BB962C8B-B14F-4D97-AF65-F5344CB8AC3E}">
        <p14:creationId xmlns:p14="http://schemas.microsoft.com/office/powerpoint/2010/main" val="14367420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676064-7D0C-4F53-9CCD-F3A10E29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C3F0C-FDB2-4EDF-AA2A-133FC7F2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39F66-BAEE-4D30-AAC8-5BBF4401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94FE15-253D-4228-95FA-D55118D9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174A2-C377-475B-88A6-67115F08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73774-9AAA-490A-B42D-B22CCBE9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96DCA-F603-412B-A8A9-A349731E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4BE6A-3296-4A9F-A2B4-B5588835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5E070-B119-4159-A533-33973D6D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turning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CE7DE-7A5D-4D4B-A2BD-817FA752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2C1D4-EBDC-4B3C-9E65-B988BCA7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C5120-AAD1-466B-B68E-9842A7E4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F771E-065A-46DD-BC60-2D8DC0922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EF4BDC-9926-4B5C-817A-F672FFA0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one main character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B85C2-3D46-4253-B990-5D3484E8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8ABABF-6923-4660-BBDE-025531CC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1529E9-65B6-43E1-B7F5-2F835E29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F59AD5-0796-4AD4-A29D-D8842B36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535192-E9AE-4028-946D-13B887A74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437EA5-7E07-4FFA-BE4F-94FEEC50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F3707B-301A-4C17-B2D8-ED4124E1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3F412-626C-408E-B7CA-E5D8F567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C2304D-A2E9-43CD-9074-998B6BE8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FC50F6-0B5F-4D93-803E-F98B4B5B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clear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CDF867-F282-4CAA-B3D9-5A10294F5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665555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D27EC6-A661-4D58-81E9-6498DD7D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087AC-3FEB-4147-9E20-84144A3D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2A75F-8387-4891-A285-C52C1AAB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Tell one true moment, and let it carry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F2D476-DA2B-43F2-B8E4-3AB8D23C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A8CA8-E6D4-4E1F-9912-924273A6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4519B5-D11C-44C7-8691-EEC2AC5F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9CF94-B6E7-4922-9742-797346DE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477041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2026-10-01T21:10:01.5940000Z</dcterms:created>
  <dcterms:modified xsi:type="dcterms:W3CDTF">2026-10-01T21:10:01.5940000Z</dcterms:modified>
</coreProperties>
</file>