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dd7e18160664fae" /><Relationship Type="http://schemas.openxmlformats.org/officeDocument/2006/relationships/extended-properties" Target="/docProps/app.xml" Id="Rf97e36ad014f4e06" /><Relationship Type="http://schemas.openxmlformats.org/officeDocument/2006/relationships/officeDocument" Target="/ppt/presentation.xml" Id="R29b94ca4d1314dd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d87bc436c004750"/>
  </p:sldMasterIdLst>
  <p:notesMasterIdLst>
    <p:notesMasterId xmlns:r="http://schemas.openxmlformats.org/officeDocument/2006/relationships" r:id="Rfb8e5cfba3ed48f6"/>
  </p:notesMasterIdLst>
  <p:sldIdLst>
    <p:sldId xmlns:r="http://schemas.openxmlformats.org/officeDocument/2006/relationships" id="256" r:id="R15ceb9d060fd472d"/>
    <p:sldId xmlns:r="http://schemas.openxmlformats.org/officeDocument/2006/relationships" id="257" r:id="Rf7185f27893647db"/>
    <p:sldId xmlns:r="http://schemas.openxmlformats.org/officeDocument/2006/relationships" id="258" r:id="R53f06c18dba94025"/>
    <p:sldId xmlns:r="http://schemas.openxmlformats.org/officeDocument/2006/relationships" id="259" r:id="R84d6d4f390924bd6"/>
    <p:sldId xmlns:r="http://schemas.openxmlformats.org/officeDocument/2006/relationships" id="260" r:id="R74ff382cb2414c94"/>
    <p:sldId xmlns:r="http://schemas.openxmlformats.org/officeDocument/2006/relationships" id="261" r:id="R6fc1cbf1b8b84008"/>
    <p:sldId xmlns:r="http://schemas.openxmlformats.org/officeDocument/2006/relationships" id="262" r:id="R733a137264cf4e5d"/>
    <p:sldId xmlns:r="http://schemas.openxmlformats.org/officeDocument/2006/relationships" id="263" r:id="R14d03daf90ba4280"/>
    <p:sldId xmlns:r="http://schemas.openxmlformats.org/officeDocument/2006/relationships" id="264" r:id="Rf94ff564a98a4185"/>
    <p:sldId xmlns:r="http://schemas.openxmlformats.org/officeDocument/2006/relationships" id="265" r:id="R3ed804df152b4a3c"/>
    <p:sldId xmlns:r="http://schemas.openxmlformats.org/officeDocument/2006/relationships" id="266" r:id="R7c0e64c397c943a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047bae992844007" /><Relationship Type="http://schemas.openxmlformats.org/officeDocument/2006/relationships/slideMaster" Target="/ppt/slideMasters/slideMaster1.xml" Id="R6d87bc436c004750" /><Relationship Type="http://schemas.openxmlformats.org/officeDocument/2006/relationships/notesMaster" Target="/ppt/notesMasters/notesMaster1.xml" Id="Rfb8e5cfba3ed48f6" /><Relationship Type="http://schemas.openxmlformats.org/officeDocument/2006/relationships/presProps" Target="/ppt/presProps.xml" Id="Rfde0fafdff1b47ab" /><Relationship Type="http://schemas.openxmlformats.org/officeDocument/2006/relationships/tableStyles" Target="/ppt/tableStyles.xml" Id="R001d1963a9ab41fc" /><Relationship Type="http://schemas.openxmlformats.org/officeDocument/2006/relationships/slide" Target="/ppt/slides/slide1.xml" Id="R15ceb9d060fd472d" /><Relationship Type="http://schemas.openxmlformats.org/officeDocument/2006/relationships/slide" Target="/ppt/slides/slide2.xml" Id="Rf7185f27893647db" /><Relationship Type="http://schemas.openxmlformats.org/officeDocument/2006/relationships/slide" Target="/ppt/slides/slide3.xml" Id="R53f06c18dba94025" /><Relationship Type="http://schemas.openxmlformats.org/officeDocument/2006/relationships/slide" Target="/ppt/slides/slide4.xml" Id="R84d6d4f390924bd6" /><Relationship Type="http://schemas.openxmlformats.org/officeDocument/2006/relationships/slide" Target="/ppt/slides/slide5.xml" Id="R74ff382cb2414c94" /><Relationship Type="http://schemas.openxmlformats.org/officeDocument/2006/relationships/slide" Target="/ppt/slides/slide6.xml" Id="R6fc1cbf1b8b84008" /><Relationship Type="http://schemas.openxmlformats.org/officeDocument/2006/relationships/slide" Target="/ppt/slides/slide7.xml" Id="R733a137264cf4e5d" /><Relationship Type="http://schemas.openxmlformats.org/officeDocument/2006/relationships/slide" Target="/ppt/slides/slide8.xml" Id="R14d03daf90ba4280" /><Relationship Type="http://schemas.openxmlformats.org/officeDocument/2006/relationships/slide" Target="/ppt/slides/slide9.xml" Id="Rf94ff564a98a4185" /><Relationship Type="http://schemas.openxmlformats.org/officeDocument/2006/relationships/slide" Target="/ppt/slides/slide10.xml" Id="R3ed804df152b4a3c" /><Relationship Type="http://schemas.openxmlformats.org/officeDocument/2006/relationships/slide" Target="/ppt/slides/slide11.xml" Id="R7c0e64c397c943a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2012d50c43c4e5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539ddb5d2904955" /><Relationship Type="http://schemas.openxmlformats.org/officeDocument/2006/relationships/notesMaster" Target="/ppt/notesMasters/notesMaster1.xml" Id="R9b71ba4cd9624c7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aef24cac694484c" /><Relationship Type="http://schemas.openxmlformats.org/officeDocument/2006/relationships/notesMaster" Target="/ppt/notesMasters/notesMaster1.xml" Id="R822f8f46fea0466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ca9d60700694101" /><Relationship Type="http://schemas.openxmlformats.org/officeDocument/2006/relationships/notesMaster" Target="/ppt/notesMasters/notesMaster1.xml" Id="R9205d0234f144d7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d0123436c0e48ba" /><Relationship Type="http://schemas.openxmlformats.org/officeDocument/2006/relationships/notesMaster" Target="/ppt/notesMasters/notesMaster1.xml" Id="R55f898f20081413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b8502e5690f4282" /><Relationship Type="http://schemas.openxmlformats.org/officeDocument/2006/relationships/notesMaster" Target="/ppt/notesMasters/notesMaster1.xml" Id="Re05c4122feba4a3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8b23f71f3be4e07" /><Relationship Type="http://schemas.openxmlformats.org/officeDocument/2006/relationships/notesMaster" Target="/ppt/notesMasters/notesMaster1.xml" Id="Ref70c97e59c649a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ce5af88d5b54196" /><Relationship Type="http://schemas.openxmlformats.org/officeDocument/2006/relationships/notesMaster" Target="/ppt/notesMasters/notesMaster1.xml" Id="R909c8fa143d94fb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09c7cfcf57a4788" /><Relationship Type="http://schemas.openxmlformats.org/officeDocument/2006/relationships/notesMaster" Target="/ppt/notesMasters/notesMaster1.xml" Id="Rb815014f5338410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f29d826b79e4454" /><Relationship Type="http://schemas.openxmlformats.org/officeDocument/2006/relationships/notesMaster" Target="/ppt/notesMasters/notesMaster1.xml" Id="R200ca8bb3d51416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7d3bf41d31341ac" /><Relationship Type="http://schemas.openxmlformats.org/officeDocument/2006/relationships/notesMaster" Target="/ppt/notesMasters/notesMaster1.xml" Id="Rcaa722c50f4e4c6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81efd64090e4556" /><Relationship Type="http://schemas.openxmlformats.org/officeDocument/2006/relationships/notesMaster" Target="/ppt/notesMasters/notesMaster1.xml" Id="R71a0ad04d248460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4a6aa5562547b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f198c83223a4111" /><Relationship Type="http://schemas.openxmlformats.org/officeDocument/2006/relationships/slideLayout" Target="/ppt/slideLayouts/slideLayout1.xml" Id="Ra9f5adea473a488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9f5adea473a488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291c526cf64a48" /><Relationship Type="http://schemas.openxmlformats.org/officeDocument/2006/relationships/image" Target="/ppt/media/image.png" Id="Rb4a53b7bb23b4d5d" /><Relationship Type="http://schemas.openxmlformats.org/officeDocument/2006/relationships/notesSlide" Target="/ppt/notesSlides/notesSlide1.xml" Id="R53658b0eb2af45a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aea38997194dc8" /><Relationship Type="http://schemas.openxmlformats.org/officeDocument/2006/relationships/notesSlide" Target="/ppt/notesSlides/notesSlide2.xml" Id="Re1ed7972999c4d9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2e3926ef654dc0" /><Relationship Type="http://schemas.openxmlformats.org/officeDocument/2006/relationships/notesSlide" Target="/ppt/notesSlides/notesSlide3.xml" Id="R36daf3dc3ab4472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27a020dd2c49ea" /><Relationship Type="http://schemas.openxmlformats.org/officeDocument/2006/relationships/notesSlide" Target="/ppt/notesSlides/notesSlide4.xml" Id="R88d01329b20648d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91254f373a4391" /><Relationship Type="http://schemas.openxmlformats.org/officeDocument/2006/relationships/notesSlide" Target="/ppt/notesSlides/notesSlide5.xml" Id="R5647cd52e5a34a9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a55f6d0dd84220" /><Relationship Type="http://schemas.openxmlformats.org/officeDocument/2006/relationships/notesSlide" Target="/ppt/notesSlides/notesSlide6.xml" Id="R23e317d376304ce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6325244af6420d" /><Relationship Type="http://schemas.openxmlformats.org/officeDocument/2006/relationships/notesSlide" Target="/ppt/notesSlides/notesSlide7.xml" Id="R8e238ca6ab944fe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5f2cd7b86b4757" /><Relationship Type="http://schemas.openxmlformats.org/officeDocument/2006/relationships/notesSlide" Target="/ppt/notesSlides/notesSlide8.xml" Id="R0b1d16cd95a54f9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41852f04eb4ad0" /><Relationship Type="http://schemas.openxmlformats.org/officeDocument/2006/relationships/notesSlide" Target="/ppt/notesSlides/notesSlide9.xml" Id="Rd3bc0033df5540c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357c508d6444eb" /><Relationship Type="http://schemas.openxmlformats.org/officeDocument/2006/relationships/notesSlide" Target="/ppt/notesSlides/notesSlide10.xml" Id="Rf1e550ccf6d84cf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af67da41264379" /><Relationship Type="http://schemas.openxmlformats.org/officeDocument/2006/relationships/notesSlide" Target="/ppt/notesSlides/notesSlide11.xml" Id="Rce5951abb2984f8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C3FB32-F514-45A3-96CF-B26599B13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CA7235-59ED-4F04-BCF2-35A177914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0642C9-79D3-4087-8028-44A478221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What Is Vapa In Education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0C84F8-38A3-4FB8-BAEB-63199A2CF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uses VAPA to turn a unit on local history into a hands-on, student-led project.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CEFA43-82CA-46A4-B303-338FF17B5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7BAD00-6F04-477E-A6E3-7585BFAEF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47DCF0-078B-426B-AEED-5180ADBDA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163A9A-4973-4BF2-95B3-414CDDECB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a53b7bb23b4d5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2063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3BE96A-5AED-42ED-8767-720BE6BED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D82355-D92B-4646-B822-24E4580CE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CC5FF1-8EB8-4BAC-ABC2-A0A4365BB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64E945-EAC9-4D4B-B18F-84FBADA90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65DA4D-1CD9-44ED-A4D7-2559A02C9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what is vapa in education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B39DD3-C3B0-42A0-A851-A800AC1CA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D21696-EE8B-4FE6-9E3B-6FE77D64B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600EAD-B5FD-4975-8639-B8AA0A8C6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06E629-5FCD-40E7-8DAD-72243ACFE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7D3AF5-4604-4421-9A0A-4E4DE3E65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95B452-44D4-4085-8E49-07D347D09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0914B7-32BD-444F-A33C-CA3841903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VAPA Activity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A45E4F-BE74-4CDA-90FC-6E9848D56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an art form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C1523C-6529-4597-B14B-C72E8B88A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C4E33F-7D40-4E44-B671-6427DEC20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15C50A-B1ED-4463-9A92-C6156B273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 Work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5F40B7-D7BC-48A6-A131-20039BB4A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Model the task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27E127-3B8A-4CD9-99FC-781E379B7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637AC8-3D2B-4BB9-B738-6A97EAA55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74C7F3-9089-4EC4-BDE7-5D3952792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Reflection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3EF290-7E74-4EB3-8631-575A61D7A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Create in groups</a:t>
            </a:r>
          </a:p>
        </p:txBody>
      </p:sp>
    </p:spTree>
    <p:extLst>
      <p:ext uri="{BB962C8B-B14F-4D97-AF65-F5344CB8AC3E}">
        <p14:creationId xmlns:p14="http://schemas.microsoft.com/office/powerpoint/2010/main" val="9376543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205FDE-E76D-4E3F-9287-4E930F52F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9219FB-E0A7-459B-9841-65FB94ECF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CF599C-0371-4E87-9C83-F62B9DDF5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F87345-17CE-4B64-8AF2-E2C5584D6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D00416-E3FA-48F2-9107-F6EBC424B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Arts-based lessons make history active, collaborative, and memorable.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3C6B23-540F-41AC-9A36-1E87A7A7D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3C8647-D143-42F9-BA33-1856A0C94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368797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1DFCF2-E6BA-4870-85DB-643B90041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272661-6E30-4893-9F28-CB71FBAAC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88E01E-457B-4FCA-8CFB-91B211D9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8E7A80-FF10-4F1F-8B52-3959C650F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17451F-2BB9-4C15-A88F-16D31D91C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what is vapa in education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4605F4-15B7-4D63-AD8A-CC0904C54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C862A6-25F3-4722-AEF3-594B3D414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9EF6FF-3C25-43C6-B319-1ACE78774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4AE959-0142-4C87-B8F4-EB731B137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what is vapa in education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4307B5-3538-4473-A0EA-326DBB79E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9895A5-70D9-4ECF-ABBE-690B675CD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66A16C-32FC-4553-B31C-FD89BA869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9C41F7-AF34-4C51-A22C-0EA484B50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BDF875-21DD-4F53-A340-E36071F21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Arts-based lessons make history active, 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4C8B54-EDD4-4743-9A8D-1825AF370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0DB88A-5ADB-48F9-83EC-C64100BFF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5CFCF2-292D-4D6B-AD7A-8937566FA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486B99-8F58-4EFC-BD14-BBE74A469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F632A9-C15D-4ADF-B7B4-72A6F2ED8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Share and reflect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3EC82F-EC2D-4FE6-884D-89777DDAD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4205132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46C8EE1-61B6-40A5-8929-03E588F30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BBE0CA-DC2F-4888-8B0F-0860DE067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42C6FB-2345-457F-8B87-EEBAC93DE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DB5052-2D2A-43EB-9D3F-EE65F4EF3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DF6A30-69ED-40D8-BD9A-F7B52D5BC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F756D5-F2A6-44D2-B56C-2B0BFBD00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D0BFAB-49B2-4B57-9B96-9F88B930E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730FB2-C7E5-4AB9-8FF0-7336A60F2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35D8AE-2EEC-4187-AF7D-6C267998D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C63982-40C5-47DD-9A21-10FE49463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A68CEF-C2BD-48C4-9693-7790FBC2F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667EB9-CBD2-4737-882A-8EB1E6550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C19BE7-0F59-4A50-8F54-2C73992C3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an art form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923C3D-987D-4772-8B56-0F17D1517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7B8401-7511-4BE0-BFF5-1D547E217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5A0EFA-1C6C-4A6C-BB35-AF7A12EC1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86AFA4-82AA-4666-BBBA-ECEDA170C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Model the task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B8CF89-D147-4E59-A3DB-0CBA8F9C2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A5F614-E4F4-4B8A-A55A-69BEFB8A9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F21F72-352E-4145-B4F1-1CCCBE0E4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558B4D-F7D4-40FA-A73F-6620DB415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Create in groups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F1924D-660E-4095-A409-F964AC055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022E59-6FE8-4AFC-A7FC-B95FFA531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585D973-5BC6-4DFE-A538-67282347A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0BC750-EF4D-4CEF-AAA2-98545182E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245B82D-2DFA-4056-BCF3-E690D4D1C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0353496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DC9D73-BF32-46F2-9549-2D1F625F0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C3B55D-0A54-4B67-BFAE-FB9CF22D8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CBE9CE-0B4B-48D9-B013-407A8FAD0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A48671-9744-40E5-9EE6-22EEA9D2E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AA1CA2-5059-4645-910D-579CED28A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what is vapa in education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617122-EB59-4510-9030-F0FFFE5AE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987687-3A79-4FD1-A99D-37109A715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4D0688-0E3E-4340-9EBE-F33CEC039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DCC3DF-888F-4817-BD44-DEACF2A76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Students listen passively and lose focus.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AA6D74-B8CA-4C44-839D-FB7893562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A691E3-DA98-4EFE-9FB2-DA371ED3B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0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lesson feels disconnected from real life.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65BD4D-99F4-455A-A13E-1ACE8AA30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92E0A3-22C7-471E-8932-5F11FE101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Participation is uneven across the class.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A0B0F8-D0C3-48F5-9614-3376D310A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2B0E73-5096-4840-9396-4AAFF3105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890C7E-C837-49F6-A7E5-43FE8FA49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C4A7FA-EEF4-42E4-BDC0-5B785046A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connect ideas through making and discussion.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20FF16-1D13-4AF9-BD1D-094740052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06C181-53D7-4BBC-87D1-048A2B5DA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topic feels concrete and easier to remember.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902590-4EA5-4EBF-B168-D7BD9211D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1490A2-1708-48E1-975C-82039B682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More learners contribute in different ways.</a:t>
            </a:r>
          </a:p>
        </p:txBody>
      </p:sp>
    </p:spTree>
    <p:extLst>
      <p:ext uri="{BB962C8B-B14F-4D97-AF65-F5344CB8AC3E}">
        <p14:creationId xmlns:p14="http://schemas.microsoft.com/office/powerpoint/2010/main" val="160689577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D42F3F-F284-450D-9FA9-4F6B49E16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337A6D-436E-4709-85A0-584B210BD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4A830C-E7D6-4E9E-BBE0-82D82E661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E8E005-CEA0-43DE-9F58-69861ABB8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66CA74-F29C-4E3F-9235-911358E61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988480-CC5B-4E9B-91B1-16BAFE459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BD3158-A90B-4CBA-86AB-0ED2B7C5A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CA0A2A-E8F6-4F45-B621-87F0A9C01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7699AC-72B4-4B3E-B1C9-ECABEBB75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1C3A67-AA43-406F-8A23-6563A5256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blend arts into a standards-based lesson.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BD21E1-92BE-4D6F-86E9-CD316963F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41D49F-DD1A-4016-920E-021374CA1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F806BB-1F75-49D9-B595-DA1209A34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9F72EE-443D-48D1-9DB1-A77834735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INSTRUCTIONAL COACHES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C13243-9137-45FC-9951-447423B3F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example to support planning and classroom implementation.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B96B98-0DEA-48D0-9274-532DF96FA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918C7D-5F71-4CF4-BD6D-1F20DCBCD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E6E5F3-58BB-45F3-938F-0D30780B5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B55BD0-6CAB-4314-A597-E84CFEFA4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SCHOOL LEADERS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57F01A-5016-40ED-BE15-7E2053D5B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practical model for engaging, interdisciplinary instruction.</a:t>
            </a:r>
          </a:p>
        </p:txBody>
      </p:sp>
    </p:spTree>
    <p:extLst>
      <p:ext uri="{BB962C8B-B14F-4D97-AF65-F5344CB8AC3E}">
        <p14:creationId xmlns:p14="http://schemas.microsoft.com/office/powerpoint/2010/main" val="12247790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F0425CE-8B47-49BD-B142-CD94F7E9B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2CFD04-20F8-4996-875E-D3F908FA2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F77B65-66A1-4599-AD74-C88A5B1C2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0BC040-9FEB-470F-86E0-DA101F760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15117D-5506-464C-9C76-D4E9450E3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E6AAE8-FA8B-4CF9-AB67-9E81CA274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CAF550-F34D-40AD-ADEA-635CB55D1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5A88F4-AEB8-4213-A640-21704A1EB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880A05-0B43-41F3-B50F-184E4878F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BF6A79-A413-4390-B625-90779E3A6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B23B6F-B7E7-4C3D-800B-E8395DCA2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EAACEF-97FF-42BC-81C4-7CDC7D8F4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0E7E1E-3163-429E-BE10-7C2DC334F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0DC4BE-0142-4657-8E93-C89DABCD9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5F6ACE-2D32-4253-8A59-9C7732E9E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49A014-BB29-43AA-A90F-CB1EAF3EC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5CEEC9-F549-4939-952E-47D58D362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an art form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4C020A-5909-4A7F-986F-410AC299E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6C7CA1-4B62-4D5D-A027-EA20F4550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5C93BA-B28E-4558-B5FB-868CB3BE0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58B3DC-5331-4925-8F7C-0153FFF6B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09638F-E0EF-49BD-8144-D99026C03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E9EE1F-1EFD-4750-B0FF-5C03A3061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Model the task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E96CEB-9694-419F-A023-A4FEA262D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00DE9ED-D6A4-498D-B533-11DEC4452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95AE93-76FE-484E-89B7-EC6D47348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D5B2631-1F24-4242-A4A9-26DBA25B2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D786F61-8310-4730-BFDD-5BD761D96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1FAD068-1997-4436-816B-87FA945E6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Create in groups</a:t>
            </a:r>
          </a:p>
        </p:txBody>
      </p:sp>
    </p:spTree>
    <p:extLst>
      <p:ext uri="{BB962C8B-B14F-4D97-AF65-F5344CB8AC3E}">
        <p14:creationId xmlns:p14="http://schemas.microsoft.com/office/powerpoint/2010/main" val="100274707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4FA3E7-F8CA-4B72-8ECE-795E402F6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CFA9A5-95DF-4FED-8BC6-B2B48ABA4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308D92-5AA7-4099-B7C2-499979D36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C30E24-11F3-4630-9B5D-9DFEC6A88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57D91B-36DA-4D7D-9521-115D7BB22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666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what is vapa in education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E17A03-1164-45BA-8BF7-59F2DAF8A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3A1A75-2D3C-4FAF-B396-E165D57DD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0A3A09-6339-423E-8E5E-1742D9306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91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use VAPA to help students explore local history through creative expression?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38F73B-935A-4FAB-8FA8-76290722A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9805AA-2A7C-47A9-85D5-CEA848025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83DCCB-62E5-4884-9611-B820BF3EB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12CBB2-4B64-48FB-B38A-A8547FB5C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an art form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AEDECD-5D57-467A-B2DC-2661E011E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E85167-3D5F-4F3E-8E40-1961CD0FD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4ACE5D-F202-49C8-88C5-2717B4910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Model the task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B18E69-DD01-4BA9-83FF-C73FB71B8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195EF6-0368-4DD0-846A-EFFA82D00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D7A348-4301-40DC-8A93-071029DED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</p:spTree>
    <p:extLst>
      <p:ext uri="{BB962C8B-B14F-4D97-AF65-F5344CB8AC3E}">
        <p14:creationId xmlns:p14="http://schemas.microsoft.com/office/powerpoint/2010/main" val="92958568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654C3B5-6B30-4C2C-A0D3-B5A36469C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F5FD41-01CB-45B3-8307-59F4717BC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B7B8BE-E32F-453F-8AE2-9D87E3106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C2C84D-90E6-462A-83CF-DF88FB0F6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34C9FD-C055-477A-A97A-3CE231669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what is vapa in education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1C6679-C43A-40C3-B116-7ED12EA59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567B04-1799-4D4B-83FF-D2563E3F0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D3B88D-F9EB-41C7-BE1D-DDA6C4989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0F8307-4324-4A59-9355-7886B8315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399A38-CC19-45DC-BF7B-4B7A54923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DFB0B2-78D6-47F9-AC45-E94C8A5B8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3FE556-0C2F-47E5-8CFA-F7C9FBAE3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036F8F-95C1-420A-A0AE-F153B3CEB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8D8702-4B7B-46B7-9069-20C1788C1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an art form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E0332C-D3BD-437D-BAF2-99137ED27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4CB7FF-B3D2-4FDA-BE49-BC950DD09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8C8AC5-F4D9-40D3-88D2-5B67E5EDD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BE7C47-F433-4A1E-B157-CF4EB98D6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3EB9E0-44B4-47D9-BA96-E80CE9F8D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Model the task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E9B400-DBFF-4F67-80BE-33129703E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67D410-187E-4519-86D7-A2D789FE1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D1A4AB-2671-43BA-BA60-61191B1B9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3C52003-9409-4326-8A90-6DDAEAD35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5E2184A-AE89-4DA0-9218-831BBB20A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A759BB9-E515-435D-8846-D1317D84C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6747313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B43A86-FC75-43CE-B756-AE6593831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EA02B4-CD21-4520-B25C-6F43D33E7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3BD0D2-7065-4D66-B1BE-1D9D15F8C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creative lesson can make every student part of the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6B91E3-8AE7-4054-B04E-786791833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5F072B-2FDA-4379-8A0A-C4164D53A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AC9AD2-B4EE-4C6A-8338-A028B5F1C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AC08D9-7B6D-4169-8E50-B225F808B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35485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2026-10-01T20:03:22.1180000Z</dcterms:created>
  <dcterms:modified xsi:type="dcterms:W3CDTF">2026-10-01T20:03:22.1180000Z</dcterms:modified>
</coreProperties>
</file>