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c8d4cbd0234cfb" /><Relationship Type="http://schemas.openxmlformats.org/officeDocument/2006/relationships/extended-properties" Target="/docProps/app.xml" Id="R9e537a367aef4806" /><Relationship Type="http://schemas.openxmlformats.org/officeDocument/2006/relationships/officeDocument" Target="/ppt/presentation.xml" Id="R60a068c3f6ed42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42ba8d9aef400e"/>
  </p:sldMasterIdLst>
  <p:notesMasterIdLst>
    <p:notesMasterId xmlns:r="http://schemas.openxmlformats.org/officeDocument/2006/relationships" r:id="R87ed79b275634239"/>
  </p:notesMasterIdLst>
  <p:sldIdLst>
    <p:sldId xmlns:r="http://schemas.openxmlformats.org/officeDocument/2006/relationships" id="256" r:id="Rc358157a1bcc4698"/>
    <p:sldId xmlns:r="http://schemas.openxmlformats.org/officeDocument/2006/relationships" id="257" r:id="Rb205bf0b44284dad"/>
    <p:sldId xmlns:r="http://schemas.openxmlformats.org/officeDocument/2006/relationships" id="258" r:id="Rdb5d198e7e62416e"/>
    <p:sldId xmlns:r="http://schemas.openxmlformats.org/officeDocument/2006/relationships" id="259" r:id="R2b5e774689ee4a06"/>
    <p:sldId xmlns:r="http://schemas.openxmlformats.org/officeDocument/2006/relationships" id="260" r:id="Ra82d39168e214e02"/>
    <p:sldId xmlns:r="http://schemas.openxmlformats.org/officeDocument/2006/relationships" id="261" r:id="R6b76f86989a74eaf"/>
    <p:sldId xmlns:r="http://schemas.openxmlformats.org/officeDocument/2006/relationships" id="262" r:id="Ra97ee4f998eb4022"/>
    <p:sldId xmlns:r="http://schemas.openxmlformats.org/officeDocument/2006/relationships" id="263" r:id="R183922c4873240e0"/>
    <p:sldId xmlns:r="http://schemas.openxmlformats.org/officeDocument/2006/relationships" id="264" r:id="R50a7cd431b8b4ebe"/>
    <p:sldId xmlns:r="http://schemas.openxmlformats.org/officeDocument/2006/relationships" id="265" r:id="R2346af306bcb4145"/>
    <p:sldId xmlns:r="http://schemas.openxmlformats.org/officeDocument/2006/relationships" id="266" r:id="Rd54e977a7caf46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fa633eaf424dca" /><Relationship Type="http://schemas.openxmlformats.org/officeDocument/2006/relationships/slideMaster" Target="/ppt/slideMasters/slideMaster1.xml" Id="Ra242ba8d9aef400e" /><Relationship Type="http://schemas.openxmlformats.org/officeDocument/2006/relationships/notesMaster" Target="/ppt/notesMasters/notesMaster1.xml" Id="R87ed79b275634239" /><Relationship Type="http://schemas.openxmlformats.org/officeDocument/2006/relationships/presProps" Target="/ppt/presProps.xml" Id="Ra5dc6bff01ff4607" /><Relationship Type="http://schemas.openxmlformats.org/officeDocument/2006/relationships/tableStyles" Target="/ppt/tableStyles.xml" Id="Rde3bd0bc5b6749c8" /><Relationship Type="http://schemas.openxmlformats.org/officeDocument/2006/relationships/slide" Target="/ppt/slides/slide1.xml" Id="Rc358157a1bcc4698" /><Relationship Type="http://schemas.openxmlformats.org/officeDocument/2006/relationships/slide" Target="/ppt/slides/slide2.xml" Id="Rb205bf0b44284dad" /><Relationship Type="http://schemas.openxmlformats.org/officeDocument/2006/relationships/slide" Target="/ppt/slides/slide3.xml" Id="Rdb5d198e7e62416e" /><Relationship Type="http://schemas.openxmlformats.org/officeDocument/2006/relationships/slide" Target="/ppt/slides/slide4.xml" Id="R2b5e774689ee4a06" /><Relationship Type="http://schemas.openxmlformats.org/officeDocument/2006/relationships/slide" Target="/ppt/slides/slide5.xml" Id="Ra82d39168e214e02" /><Relationship Type="http://schemas.openxmlformats.org/officeDocument/2006/relationships/slide" Target="/ppt/slides/slide6.xml" Id="R6b76f86989a74eaf" /><Relationship Type="http://schemas.openxmlformats.org/officeDocument/2006/relationships/slide" Target="/ppt/slides/slide7.xml" Id="Ra97ee4f998eb4022" /><Relationship Type="http://schemas.openxmlformats.org/officeDocument/2006/relationships/slide" Target="/ppt/slides/slide8.xml" Id="R183922c4873240e0" /><Relationship Type="http://schemas.openxmlformats.org/officeDocument/2006/relationships/slide" Target="/ppt/slides/slide9.xml" Id="R50a7cd431b8b4ebe" /><Relationship Type="http://schemas.openxmlformats.org/officeDocument/2006/relationships/slide" Target="/ppt/slides/slide10.xml" Id="R2346af306bcb4145" /><Relationship Type="http://schemas.openxmlformats.org/officeDocument/2006/relationships/slide" Target="/ppt/slides/slide11.xml" Id="Rd54e977a7caf46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0b9501455e4e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5bae5c37f445c1" /><Relationship Type="http://schemas.openxmlformats.org/officeDocument/2006/relationships/notesMaster" Target="/ppt/notesMasters/notesMaster1.xml" Id="R1eba5f412a4641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a262697ac44230" /><Relationship Type="http://schemas.openxmlformats.org/officeDocument/2006/relationships/notesMaster" Target="/ppt/notesMasters/notesMaster1.xml" Id="R6e3e8860c4ae45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542e174f3d484b" /><Relationship Type="http://schemas.openxmlformats.org/officeDocument/2006/relationships/notesMaster" Target="/ppt/notesMasters/notesMaster1.xml" Id="Rad14ff96c11940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7c440e75cb4a0a" /><Relationship Type="http://schemas.openxmlformats.org/officeDocument/2006/relationships/notesMaster" Target="/ppt/notesMasters/notesMaster1.xml" Id="Rdd0ce9026c424c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5f8436ad6a4c5a" /><Relationship Type="http://schemas.openxmlformats.org/officeDocument/2006/relationships/notesMaster" Target="/ppt/notesMasters/notesMaster1.xml" Id="Rc6c2eb987e5c48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0d2158da2a43b4" /><Relationship Type="http://schemas.openxmlformats.org/officeDocument/2006/relationships/notesMaster" Target="/ppt/notesMasters/notesMaster1.xml" Id="Re5bd99b24ef449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adb2ac6ce2423d" /><Relationship Type="http://schemas.openxmlformats.org/officeDocument/2006/relationships/notesMaster" Target="/ppt/notesMasters/notesMaster1.xml" Id="Re3712f45fad640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fa002291d54388" /><Relationship Type="http://schemas.openxmlformats.org/officeDocument/2006/relationships/notesMaster" Target="/ppt/notesMasters/notesMaster1.xml" Id="R8c452bb781bb4a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1577b74b6c4f53" /><Relationship Type="http://schemas.openxmlformats.org/officeDocument/2006/relationships/notesMaster" Target="/ppt/notesMasters/notesMaster1.xml" Id="R3f6eb677b23944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a55288846a47ed" /><Relationship Type="http://schemas.openxmlformats.org/officeDocument/2006/relationships/notesMaster" Target="/ppt/notesMasters/notesMaster1.xml" Id="R9735e7b8a25642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defc66ca494f48" /><Relationship Type="http://schemas.openxmlformats.org/officeDocument/2006/relationships/notesMaster" Target="/ppt/notesMasters/notesMaster1.xml" Id="Rc98dafa1aefb4b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ea7085cd6b49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bf7135ce3d41bb" /><Relationship Type="http://schemas.openxmlformats.org/officeDocument/2006/relationships/slideLayout" Target="/ppt/slideLayouts/slideLayout1.xml" Id="R86bc4181162e4c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bc4181162e4c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8ff3111184868" /><Relationship Type="http://schemas.openxmlformats.org/officeDocument/2006/relationships/image" Target="/ppt/media/image.png" Id="Reafb2b614f11460a" /><Relationship Type="http://schemas.openxmlformats.org/officeDocument/2006/relationships/notesSlide" Target="/ppt/notesSlides/notesSlide1.xml" Id="R71782ba34cb748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a9e3bd5bf49b6" /><Relationship Type="http://schemas.openxmlformats.org/officeDocument/2006/relationships/notesSlide" Target="/ppt/notesSlides/notesSlide2.xml" Id="Rfaeb0ffdbdf546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07b3bd4f3e4a51" /><Relationship Type="http://schemas.openxmlformats.org/officeDocument/2006/relationships/notesSlide" Target="/ppt/notesSlides/notesSlide3.xml" Id="R4f1d9a04e8d247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8058dd2ca4bf9" /><Relationship Type="http://schemas.openxmlformats.org/officeDocument/2006/relationships/notesSlide" Target="/ppt/notesSlides/notesSlide4.xml" Id="Rf9d4bfcc02ae42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2e1d6b065445d" /><Relationship Type="http://schemas.openxmlformats.org/officeDocument/2006/relationships/notesSlide" Target="/ppt/notesSlides/notesSlide5.xml" Id="R50caaa3cf0ea46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22de6a6e2449e" /><Relationship Type="http://schemas.openxmlformats.org/officeDocument/2006/relationships/notesSlide" Target="/ppt/notesSlides/notesSlide6.xml" Id="Rb602f06eff9c40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65336bc1924ca4" /><Relationship Type="http://schemas.openxmlformats.org/officeDocument/2006/relationships/notesSlide" Target="/ppt/notesSlides/notesSlide7.xml" Id="Rda10c2d38d7848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36e20cb5b4abb" /><Relationship Type="http://schemas.openxmlformats.org/officeDocument/2006/relationships/notesSlide" Target="/ppt/notesSlides/notesSlide8.xml" Id="R02590740c37a44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06646f3c24f38" /><Relationship Type="http://schemas.openxmlformats.org/officeDocument/2006/relationships/notesSlide" Target="/ppt/notesSlides/notesSlide9.xml" Id="R48975c9278c7433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312bdffbd48da" /><Relationship Type="http://schemas.openxmlformats.org/officeDocument/2006/relationships/notesSlide" Target="/ppt/notesSlides/notesSlide10.xml" Id="R98ded8866a0e4a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c64c77b204fd7" /><Relationship Type="http://schemas.openxmlformats.org/officeDocument/2006/relationships/notesSlide" Target="/ppt/notesSlides/notesSlide11.xml" Id="R556a45618cb54d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6621F-2668-4A2A-99D9-82BB4AD9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EE2D3-751E-4296-9D0B-0578E981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656B7F-B315-4920-98F5-9FF4E203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Why Video Presentation Is Effective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C42C6-3BBE-4B9E-912E-B5F2C879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uses a 90-second demo to explain its product before investor meetings.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6DD80-36C8-4BF5-9CA0-30DA4610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5C9616-C14D-44FF-957A-3518CE5E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3310A5-5DE1-45DB-A8FD-870D9ADB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3CED2-F0D4-4068-80C1-D61CB468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fb2b614f11460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24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665A6C-7DCB-4EA8-95DE-16AD80AC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20473E-49A4-4F7C-8477-82FB0FB6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C4938F-2B7B-41E0-A9BB-77DC2FA0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9F380-0873-4009-848E-A942679E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3C9F5-152B-4080-8432-14BFA29F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video presentation is effective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F86AA0-F4F6-4F3D-9F44-16A21F27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AE1A2-AE56-4923-9E4D-5CAF3267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FC249-C7F6-4C16-B2C2-4678E346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E0DCB-6310-4269-BB2A-5276A174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one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6F6FC-DE4A-40FB-B1F7-9817941B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56560-559D-4680-960D-FD9971D6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CA71E-FAD7-4235-A097-D277E65A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44AA3-C5AD-405A-B91A-D92AA5A5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 in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89B9B6-3AE4-4120-A6AC-0B69AEBB4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4C824-12EC-4461-87D4-6FED7D30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4A4EF-3211-499F-A4BE-473AFDFF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response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9058D9-EFEB-404A-8749-8EAD49A5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brief on-screen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C408D-481D-4B2E-966C-2E707919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470E0D-A4AF-484F-9596-B071F0D0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7F0751-E141-4235-962F-9C0760FF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286EB5-0F04-4324-8D63-47FA0434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End with a clear next step</a:t>
            </a:r>
          </a:p>
        </p:txBody>
      </p:sp>
    </p:spTree>
    <p:extLst>
      <p:ext uri="{BB962C8B-B14F-4D97-AF65-F5344CB8AC3E}">
        <p14:creationId xmlns:p14="http://schemas.microsoft.com/office/powerpoint/2010/main" val="1474249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F58B8-204F-4E7A-BF99-365195E4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CD22C-548C-42CD-A0E1-7A0F8235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E7DB60-B8D8-47B8-87AE-469CB6FB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5A1A7-426B-46AA-8C87-164739A8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7BC084-ADFB-47A9-911E-F0829771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turns a complex pitch into a clear, memorable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F1E9AF-A177-41C3-B5E4-8F8D7369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B30AD-4075-4129-80E0-6BE22E92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596046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D3FD08-F823-498D-92DC-4D1F5F6C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F513D-21F7-4689-9338-D2C13078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34C9A-47CC-446C-9E1F-6EAD501E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F9140-C4FA-41D7-AD15-342BDED0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75587-404B-4417-AA98-BBB6C87D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why video presentation is effective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C98913-A8AD-4D22-B5E5-4978E71A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ACFDD-D87F-4392-8385-999F9432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35CE3-84EF-4C31-9EB8-E76C7BB4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0206C-D004-4B88-9C86-0F70BEF4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video presentation is effective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68D6C7-B0AC-4289-B544-81E73398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52692-11DA-4B3B-9E71-2BA00660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16A09-0A16-4636-AFD0-BEF90123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F1B73-71BC-4175-BD80-1A9D293B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A902E-8D4E-4B89-A693-202ABBC1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turns a complex pitch into a clear,…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2F411F-B78C-4873-9ED2-916DCD40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994F5B-C087-409E-8951-8F7FC7DC7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20E27-BF3B-41B9-96BD-36E99173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6A8AFD-5804-4DE4-BF0F-A0285246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E9A83F-2EFE-49CE-9347-E0AE3CDA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for pacing and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EDA0E1-AF14-4E72-B57C-FD922FAF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791579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D55939-39BE-4296-BA00-3D0BDF0C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FD499-ADDA-4CA6-AFDA-D29DC99E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DEF6D-B01B-47DD-BE0B-B391E7B5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9325E-80E7-4C90-A46C-D3A4CFDC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F7D8D-10B9-4F3F-B273-111F7FBE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0D7CF-028E-496D-BF34-A3D7A487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2E32A-F0F6-4B6D-B18D-F78FD4F8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BE397C-018B-4C34-8A28-9A1E2ECA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33831-E7F7-451C-94AF-73CD3B0A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7E9E4-AE2B-429C-84EE-FA75460F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E0F14-08ED-49D5-8393-4783FDAE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221CD-C003-4B77-A473-FA831DBA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66F6C-C80D-4E6A-A5F9-FAD1ABCB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 in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30F0C5-0CAE-4FB2-9DB6-A1FCC89B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BAA396-3D38-47E0-9FF3-056D2BA9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1CD2C2-F5AA-4D51-A381-8AFB5983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7BD97-DE86-48C2-B3B8-39971DD3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on-screen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ABFC7B-06B0-4A9A-940F-A00AE9B6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2F7E7-BD6A-48DC-B74E-E4979843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E333DD-660E-4980-A46D-D0B08E23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FD48E-47AD-43C3-B370-E22AB590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next step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2556D6-4739-4CD2-95F8-A2AA4039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39FED8-DAC2-4A7A-8986-090D1816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218AF6-1115-40BF-86C7-381E5917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908FC0-160F-4D8C-8B41-FE16B27E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pacing and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54503-202E-42FA-B01A-DBD6A8ED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57600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93EBA2-560A-4F79-A2C0-34CEADE8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F966A-033B-45F1-B4D6-A4210DB4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E7691-C2B7-472E-9481-AF12F99F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7D11E-09CC-46E5-B835-DE49C783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076F3-B235-4F09-9FA6-FCB6504E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video presentation is effective: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EB914-0A9B-446E-A7AE-FBA607EC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0A71C-F533-4A05-B2D3-2008C097F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A9E6AC-4117-46CE-A55B-C000FE2D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77A9F1-D830-4773-B402-91B327AA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too dense for first-time viewers.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3FD9D-EB66-4994-90AE-F0CF3A95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3FD21-3A93-44D5-BE63-2F156234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main benefit gets buried in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67557-7537-46C0-B1D4-28728C94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5F9CF1-8246-4E8B-AC55-60395C05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Presenters spend too long explaining basics.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1F9FF1-3EF5-42D1-B2FE-2CCB4C2E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5DC85-63FA-4404-9D5B-59C08685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7498E8-E7A8-40D7-9F97-2AEEB374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057FAA-16EB-420C-A706-157437EC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short video makes the message easier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D7FC2-FDE6-43D2-A63A-8AD92129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39DE78-D102-444E-9CA7-9901F24E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see the product's value in context.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6B9CC-9835-4AF2-918E-06B0D6D5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DF05B-102F-4F07-90A0-42D643823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guide meetings with one focused story.</a:t>
            </a:r>
          </a:p>
        </p:txBody>
      </p:sp>
    </p:spTree>
    <p:extLst>
      <p:ext uri="{BB962C8B-B14F-4D97-AF65-F5344CB8AC3E}">
        <p14:creationId xmlns:p14="http://schemas.microsoft.com/office/powerpoint/2010/main" val="15955367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355774-2AB4-45C7-BAF1-1DA6FD57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EF105-401F-46EF-95BD-60C359E9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47E6BA-EEA5-4651-A67F-65DAE73F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61067-7897-45CC-BA43-28339CC9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1AF42-74E7-4F96-8F4C-1513C5BE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83F60-AD4C-4425-8CD4-3A817A53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6E432-BCC2-4110-BD9A-180444AE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0D24B-5647-4897-B38C-13B39217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CE0247-CB93-4D70-B21A-BCA6B68D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E6CC6-AD97-45FD-8263-9BCCA5FF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their idea quickly and professionally.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212AD-DBBC-45FF-85FF-8C3A363C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904662-E7B2-446A-AE76-0F8F89C5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C175F-0F30-49DC-8437-2E791377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DD913B-1313-45EE-AB29-813E5DEB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CE0DA0-001B-4DF0-9692-BE53D5172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format for showing value during early conversations.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C1EE04-E170-4774-AA6F-53D79392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8A399-383D-4FF5-AC31-7AFFC051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7A0D0F-8F6A-4E60-9795-367445B3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4DF7A-2ED0-4F9D-B888-5338F0C3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C0463E-C93E-4D60-859E-86D252D9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stakeholders with a clear visual overview.</a:t>
            </a:r>
          </a:p>
        </p:txBody>
      </p:sp>
    </p:spTree>
    <p:extLst>
      <p:ext uri="{BB962C8B-B14F-4D97-AF65-F5344CB8AC3E}">
        <p14:creationId xmlns:p14="http://schemas.microsoft.com/office/powerpoint/2010/main" val="9105477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4D3F3B-E4CE-4017-8061-5CFE93B3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4E96D-FC4D-4425-A363-880051DF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EA05A-7E05-496B-87F3-CFBFCCB6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411D9-029A-4C55-99E4-F23E311D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0220B-3CEC-4542-BF80-BE20FD50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E95F9-6D5D-45EC-B918-C782FF86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0D3B2-6021-4CB4-90C6-315CA6CB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388A3-F9F0-49A3-90A8-090DC002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1B538-CD92-41D8-8651-D45809E7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9342F6-EAB5-4CF5-8BBF-C047EACF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E7BBE-7CD9-41AE-B3D3-53E39C25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key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11943-DEF0-40EF-B9B8-D31082D7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6C4E8-2B46-41BA-9355-CEB24640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24D86-7028-4F8D-9C4C-0F197104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EEF8AD-0B06-4570-836F-2FAA6C2A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4F3AB4-F249-4CF7-85A9-D1120AC9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2E04DE-DE66-4104-959D-AEF4A6FE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 in action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67A19-0F02-4C3B-A1D5-D7C855C0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B4C29-5351-40B1-B284-AA424DE5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2FEDDD-E44C-428D-8B7B-29ECED21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E7EBBD-3885-4A5A-BBE9-E7FF9BD0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872D0B-5E62-49D5-992B-0183C975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E1ED1E-7F79-4224-AF62-D380F981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on-screen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D6E556-5662-4CED-82F4-DA08EDE1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817B67-7C05-46AB-A64D-12033BC9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A89801-F9B7-4C6C-8ADD-8A528BC61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901A22-F435-406B-AFEF-0A5CB2BF9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B86F85-F345-4084-8798-C79B313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E38FB8-9BA4-4C9D-A896-C5BE77A2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next step</a:t>
            </a:r>
          </a:p>
        </p:txBody>
      </p:sp>
    </p:spTree>
    <p:extLst>
      <p:ext uri="{BB962C8B-B14F-4D97-AF65-F5344CB8AC3E}">
        <p14:creationId xmlns:p14="http://schemas.microsoft.com/office/powerpoint/2010/main" val="11195331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5FDD7D-4F15-43EE-A59F-D9172138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4F287-7B3B-4A30-873B-1BA18E39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D7FF37-F63C-48A9-8159-E890DC86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E239F-0AF7-41AE-9251-60C24252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1B561-A52F-47F4-82C7-0A0FD151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79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video presentation is effective: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0E89C-4635-4581-BBDE-55897D01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E5E004-57D5-495A-AD10-CF99EC95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89AD2-CEF0-4B79-826D-E2FA6328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product video help a team explain value faster in a pitch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365E64-AB20-4111-A0C4-B5FD1CEC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6F04A-FD15-4F7B-B57A-9BBE8ECA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2B62C-CAB1-4B55-9E7C-470555C9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CD0675-8A1C-4F8F-B71C-30D35E06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 in action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AD66C1-1298-4C02-B6ED-6935F911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7F847-DDC8-4518-A44B-208E2941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AD0865-4AA6-4843-A808-818046B9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brief on-screen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A989D-78CA-4DA6-99A6-EACBC1BD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1BC6C-047F-4DC2-96E6-E2E2B325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E275EF-EA49-44AD-BF90-B1E5CD1C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pacing and clarity</a:t>
            </a:r>
          </a:p>
        </p:txBody>
      </p:sp>
    </p:spTree>
    <p:extLst>
      <p:ext uri="{BB962C8B-B14F-4D97-AF65-F5344CB8AC3E}">
        <p14:creationId xmlns:p14="http://schemas.microsoft.com/office/powerpoint/2010/main" val="6118793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90C4C2-2A63-488E-A03B-069FFA82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59972-1F30-46FE-96E0-16B8B25F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973E11-4A1B-4642-907D-81BCF4CB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D4CF4-EE82-4DA0-B602-DB2231D3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94F4D-0629-42A8-B3A0-60E77DC2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video presentation is effective: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B9EC1-A7DE-4B9C-B625-173A88AB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6E0C79-9F1B-4446-AC4A-DBB20B28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0DC77-363E-49E7-9D03-AA325D5F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33064D-AB79-4604-B4C6-8D4ECBBB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5A3D9-9824-4EE5-AAEE-23747B6F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AE46A-6FAA-4FBD-8ED0-21B19A4C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0F159-F046-4988-8118-CCA4B099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247CD3-B116-4737-9316-FB095A7C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FAD8C-E529-4051-B75A-C5639F7D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 in 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B615B8-B5BC-4169-B6F9-7B579185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BD5B6D-C9B9-46EF-A52E-1071F8A4C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C8E0A-38F4-461C-8FD4-12EBDC00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9D84E2-D322-469F-A4DB-E53DE39A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B50F9-ECB3-4EC9-B37D-4515EF86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on-screen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A6F5A-867B-4F4C-93B1-5BAC19FA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1242E2-3785-4C4E-BE1E-6B3AB311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7A9DB0-3CC2-4654-8A10-DBFFDCF2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66B5CB-FFE2-4A4C-8258-1FEBE204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C97505-F675-486C-AE60-2A790DEA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pacing and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D9DD0F-661E-4B51-83EE-742162E6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442503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61324-DD68-4DD3-94DA-B83FA0CE0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16147-2C8E-408A-8313-CCAD3EB7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FF6AB1-BA50-4A94-A0D0-EF54A8D9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it, don't just say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ECD5C0-9AFE-492A-835D-DDF28494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39454-B99F-4DBD-B9A8-598CD78B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0ED66-24A8-40D1-BE16-DA2C5EEE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85B95-20A1-4D90-B896-9CCEBEB60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652236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2026-10-01T23:12:22.2760000Z</dcterms:created>
  <dcterms:modified xsi:type="dcterms:W3CDTF">2026-10-01T23:12:22.2760000Z</dcterms:modified>
</coreProperties>
</file>