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ee1daf039b4465" /><Relationship Type="http://schemas.openxmlformats.org/officeDocument/2006/relationships/extended-properties" Target="/docProps/app.xml" Id="R991b46402504480b" /><Relationship Type="http://schemas.openxmlformats.org/officeDocument/2006/relationships/officeDocument" Target="/ppt/presentation.xml" Id="R0a0ec6a3ccfc4e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a7239734ef44b1"/>
  </p:sldMasterIdLst>
  <p:notesMasterIdLst>
    <p:notesMasterId xmlns:r="http://schemas.openxmlformats.org/officeDocument/2006/relationships" r:id="Rb7e2f7c834c94dc2"/>
  </p:notesMasterIdLst>
  <p:sldIdLst>
    <p:sldId xmlns:r="http://schemas.openxmlformats.org/officeDocument/2006/relationships" id="256" r:id="Rffcefa4c12df4cbb"/>
    <p:sldId xmlns:r="http://schemas.openxmlformats.org/officeDocument/2006/relationships" id="257" r:id="R06f1b76e788e4e41"/>
    <p:sldId xmlns:r="http://schemas.openxmlformats.org/officeDocument/2006/relationships" id="258" r:id="Rdbb73be4ac71455c"/>
    <p:sldId xmlns:r="http://schemas.openxmlformats.org/officeDocument/2006/relationships" id="259" r:id="R1f313324f12545a1"/>
    <p:sldId xmlns:r="http://schemas.openxmlformats.org/officeDocument/2006/relationships" id="260" r:id="Rf6199c67705f42a7"/>
    <p:sldId xmlns:r="http://schemas.openxmlformats.org/officeDocument/2006/relationships" id="261" r:id="Re1d2464518d14a12"/>
    <p:sldId xmlns:r="http://schemas.openxmlformats.org/officeDocument/2006/relationships" id="262" r:id="R4438b84e285b4ec0"/>
    <p:sldId xmlns:r="http://schemas.openxmlformats.org/officeDocument/2006/relationships" id="263" r:id="R03ece63b11574044"/>
    <p:sldId xmlns:r="http://schemas.openxmlformats.org/officeDocument/2006/relationships" id="264" r:id="Rfdaf71c84d6b4344"/>
    <p:sldId xmlns:r="http://schemas.openxmlformats.org/officeDocument/2006/relationships" id="265" r:id="R9cdf41c4a0584269"/>
    <p:sldId xmlns:r="http://schemas.openxmlformats.org/officeDocument/2006/relationships" id="266" r:id="Rae6d7dd0bb3a41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bfb551159854805" /><Relationship Type="http://schemas.openxmlformats.org/officeDocument/2006/relationships/slideMaster" Target="/ppt/slideMasters/slideMaster1.xml" Id="R2aa7239734ef44b1" /><Relationship Type="http://schemas.openxmlformats.org/officeDocument/2006/relationships/notesMaster" Target="/ppt/notesMasters/notesMaster1.xml" Id="Rb7e2f7c834c94dc2" /><Relationship Type="http://schemas.openxmlformats.org/officeDocument/2006/relationships/presProps" Target="/ppt/presProps.xml" Id="R4f0c4ccf986f4482" /><Relationship Type="http://schemas.openxmlformats.org/officeDocument/2006/relationships/tableStyles" Target="/ppt/tableStyles.xml" Id="R7f177a9ee8b54520" /><Relationship Type="http://schemas.openxmlformats.org/officeDocument/2006/relationships/slide" Target="/ppt/slides/slide1.xml" Id="Rffcefa4c12df4cbb" /><Relationship Type="http://schemas.openxmlformats.org/officeDocument/2006/relationships/slide" Target="/ppt/slides/slide2.xml" Id="R06f1b76e788e4e41" /><Relationship Type="http://schemas.openxmlformats.org/officeDocument/2006/relationships/slide" Target="/ppt/slides/slide3.xml" Id="Rdbb73be4ac71455c" /><Relationship Type="http://schemas.openxmlformats.org/officeDocument/2006/relationships/slide" Target="/ppt/slides/slide4.xml" Id="R1f313324f12545a1" /><Relationship Type="http://schemas.openxmlformats.org/officeDocument/2006/relationships/slide" Target="/ppt/slides/slide5.xml" Id="Rf6199c67705f42a7" /><Relationship Type="http://schemas.openxmlformats.org/officeDocument/2006/relationships/slide" Target="/ppt/slides/slide6.xml" Id="Re1d2464518d14a12" /><Relationship Type="http://schemas.openxmlformats.org/officeDocument/2006/relationships/slide" Target="/ppt/slides/slide7.xml" Id="R4438b84e285b4ec0" /><Relationship Type="http://schemas.openxmlformats.org/officeDocument/2006/relationships/slide" Target="/ppt/slides/slide8.xml" Id="R03ece63b11574044" /><Relationship Type="http://schemas.openxmlformats.org/officeDocument/2006/relationships/slide" Target="/ppt/slides/slide9.xml" Id="Rfdaf71c84d6b4344" /><Relationship Type="http://schemas.openxmlformats.org/officeDocument/2006/relationships/slide" Target="/ppt/slides/slide10.xml" Id="R9cdf41c4a0584269" /><Relationship Type="http://schemas.openxmlformats.org/officeDocument/2006/relationships/slide" Target="/ppt/slides/slide11.xml" Id="Rae6d7dd0bb3a41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928d47d4ad446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58ed27cf674585" /><Relationship Type="http://schemas.openxmlformats.org/officeDocument/2006/relationships/notesMaster" Target="/ppt/notesMasters/notesMaster1.xml" Id="Rcafb1469c18e47b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d0d7f2f799f49ec" /><Relationship Type="http://schemas.openxmlformats.org/officeDocument/2006/relationships/notesMaster" Target="/ppt/notesMasters/notesMaster1.xml" Id="R249b3a4fb0484cb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0acffed70d457c" /><Relationship Type="http://schemas.openxmlformats.org/officeDocument/2006/relationships/notesMaster" Target="/ppt/notesMasters/notesMaster1.xml" Id="R355385828d284f1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1e784407eff49f5" /><Relationship Type="http://schemas.openxmlformats.org/officeDocument/2006/relationships/notesMaster" Target="/ppt/notesMasters/notesMaster1.xml" Id="R3a1860e2ab0a44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f18f2f7650642db" /><Relationship Type="http://schemas.openxmlformats.org/officeDocument/2006/relationships/notesMaster" Target="/ppt/notesMasters/notesMaster1.xml" Id="R660fd9b7d30940b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73b093c628d4845" /><Relationship Type="http://schemas.openxmlformats.org/officeDocument/2006/relationships/notesMaster" Target="/ppt/notesMasters/notesMaster1.xml" Id="Rc57ce1e25d444e5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fa01f6ba12431a" /><Relationship Type="http://schemas.openxmlformats.org/officeDocument/2006/relationships/notesMaster" Target="/ppt/notesMasters/notesMaster1.xml" Id="R532d6eedfdcf48d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b3d7b00ea64991" /><Relationship Type="http://schemas.openxmlformats.org/officeDocument/2006/relationships/notesMaster" Target="/ppt/notesMasters/notesMaster1.xml" Id="R862d57a0f57c404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f07746de8404435" /><Relationship Type="http://schemas.openxmlformats.org/officeDocument/2006/relationships/notesMaster" Target="/ppt/notesMasters/notesMaster1.xml" Id="R09edf75591ad43f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a0f3d06b4824d51" /><Relationship Type="http://schemas.openxmlformats.org/officeDocument/2006/relationships/notesMaster" Target="/ppt/notesMasters/notesMaster1.xml" Id="R8b653850581d4a3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151079673645d2" /><Relationship Type="http://schemas.openxmlformats.org/officeDocument/2006/relationships/notesMaster" Target="/ppt/notesMasters/notesMaster1.xml" Id="Rffa1966a4bdf42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88e549b56e42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a87957b6754e4a" /><Relationship Type="http://schemas.openxmlformats.org/officeDocument/2006/relationships/slideLayout" Target="/ppt/slideLayouts/slideLayout1.xml" Id="R2075a0d004c745e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075a0d004c745e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467b9a883f45db" /><Relationship Type="http://schemas.openxmlformats.org/officeDocument/2006/relationships/image" Target="/ppt/media/image.png" Id="Rcf1ae26d132846fd" /><Relationship Type="http://schemas.openxmlformats.org/officeDocument/2006/relationships/notesSlide" Target="/ppt/notesSlides/notesSlide1.xml" Id="Rd81dd62b11ad416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249480e4fe43eb" /><Relationship Type="http://schemas.openxmlformats.org/officeDocument/2006/relationships/notesSlide" Target="/ppt/notesSlides/notesSlide2.xml" Id="R7b3b78126887487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b31206448a4b2b" /><Relationship Type="http://schemas.openxmlformats.org/officeDocument/2006/relationships/notesSlide" Target="/ppt/notesSlides/notesSlide3.xml" Id="R3ad183dc6357498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4585d46e294437" /><Relationship Type="http://schemas.openxmlformats.org/officeDocument/2006/relationships/notesSlide" Target="/ppt/notesSlides/notesSlide4.xml" Id="R3d14a8aa8dae403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90c521eaf840af" /><Relationship Type="http://schemas.openxmlformats.org/officeDocument/2006/relationships/notesSlide" Target="/ppt/notesSlides/notesSlide5.xml" Id="Reefbe90cd79349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4f3ff0c064490c" /><Relationship Type="http://schemas.openxmlformats.org/officeDocument/2006/relationships/notesSlide" Target="/ppt/notesSlides/notesSlide6.xml" Id="Rd7afeea3f4234cb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87326084b84957" /><Relationship Type="http://schemas.openxmlformats.org/officeDocument/2006/relationships/notesSlide" Target="/ppt/notesSlides/notesSlide7.xml" Id="R19af896106ea44f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e873fca75c41c2" /><Relationship Type="http://schemas.openxmlformats.org/officeDocument/2006/relationships/notesSlide" Target="/ppt/notesSlides/notesSlide8.xml" Id="Rb137d5bf32ac4ff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50d073de684c80" /><Relationship Type="http://schemas.openxmlformats.org/officeDocument/2006/relationships/notesSlide" Target="/ppt/notesSlides/notesSlide9.xml" Id="R2de831771068430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32395081f45b0" /><Relationship Type="http://schemas.openxmlformats.org/officeDocument/2006/relationships/notesSlide" Target="/ppt/notesSlides/notesSlide10.xml" Id="Ra69ba25bd2f94d2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03a10acc9e4c46" /><Relationship Type="http://schemas.openxmlformats.org/officeDocument/2006/relationships/notesSlide" Target="/ppt/notesSlides/notesSlide11.xml" Id="Ra8ed70b9b0964e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D9DEB8-618E-4280-9674-622E94EFE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FF1EA9-DFE7-4341-A28A-C9247C2E3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04D787-3664-46EE-84A4-E7426123F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Word To Powerpoint Presentation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DD82B2-D8B7-43E3-95D1-81D96B5F3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legal team turns a policy memo into a board-ready deck for Monday's review.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6898E2-06EE-4B38-8AF5-F2265AA3F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6ED2BA-EBC9-406C-A481-4C382AA22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80C4AA-5895-4336-BAB0-91C286033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BBD479-F47E-4188-8E12-7CA144537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1ae26d132846f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1744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A90EA6-47FB-41FC-9F94-628C5FA99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5CD64F-664C-45CF-969F-4133A9C8C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BC0D8A-0916-4D7B-A075-5DB3777A0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EBED68-203A-49A8-BFE3-C3A62B2C4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5C436F-FA40-4FEB-93C5-FD2929193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word to powerpoint presentation ai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01AB1-6DA5-427D-9C94-D15A46A2B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866615-9F96-4B84-9E90-F52BC60E8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C25FAE-F9A7-4CB4-AE51-48301080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Source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978D80-7BB6-4BD9-8011-89E6EFA9E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Paste the source doc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F147BE-2FA4-4862-8ED7-53224A1C2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444137-60BD-4BC0-BDFD-338AA55BE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7AF63C-1E50-4540-AC5E-2D44B552F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9A76BB-59BB-49EF-B71D-092962402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E5AB30-5CC9-4B92-9887-87FE63712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F19B3C-152A-4AE1-9776-FB77562DC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51F9C3-DD01-44BB-B04F-6AB2841B4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 Draft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2B2C31-C4CE-4EF5-B764-8FB44F0D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C9364C-ACA6-48C1-97E3-F0C88DB1D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411608-B832-449B-8845-351DDC70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C7BC82-A2AF-490A-BCEF-EA5910852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4424DE-70F0-4F70-AB28-BE716C4AE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visuals</a:t>
            </a:r>
          </a:p>
        </p:txBody>
      </p:sp>
    </p:spTree>
    <p:extLst>
      <p:ext uri="{BB962C8B-B14F-4D97-AF65-F5344CB8AC3E}">
        <p14:creationId xmlns:p14="http://schemas.microsoft.com/office/powerpoint/2010/main" val="11272127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9D42F2-3166-4912-9709-54802DACB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9E375F-8E83-4931-AA5F-3F7E12D60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65AAA8-6BDD-421F-864D-8212FAD44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91DE4E-42B2-4446-A757-2292F19AF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6C2F08-034E-4FDF-9FF3-16173A8B7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Convert dense text into a clear presentation outline.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1AC0DA-DDB8-40AD-B356-39525D4A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C8DB6F-04C2-4AC4-9BE3-392634CE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07325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C1871A-47EB-4229-AFCF-4DA1621B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5BEF5A-828E-4B8F-B232-08D9B6B0A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EB6EAA-915C-4710-BBBF-D21689327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080981-A473-45A0-BD79-18D4C2FCE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2003F8-CCDA-4791-BBD3-ECD592F64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word to powerpoint presentation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9659FA-548E-4A05-8838-17CCE258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5DB9B9-134B-434B-BED2-CF86F86BE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D169BE-4815-4CE2-947A-5FB2979C7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148910-5EC6-426F-B61C-55EC19DCD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word to powerpoint presentation 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694F4B-1B75-45FA-B614-6758DD6C9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141F66-9C67-424A-A0F3-38550CA77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3AA717-E4CB-418F-8629-D15FC3047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C40BBB-1955-4E3C-8171-C4F9DB8E3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543412-D3B8-44DF-AC6A-DD1366AA4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Convert dense text into a clear presentat…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8F53C0-A72B-49E4-97C2-CFF024ACE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7943BC-C6B8-4753-B1ED-20EE4FF7E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B41A13-881E-4763-AA8D-F85C8E242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6F9448-6A6A-44A0-AAB3-C5615E8C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97C2EC-71A7-4DA8-BD46-1264F6430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199D37-C05D-4C64-ACAB-0292C9B3B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278192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6F3AB37-7836-4B46-835D-12AEB0E4D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264618-D8A6-4291-85B0-D1CFC4D01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6C741-E5B0-40F2-91CD-5BE5D5310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13B4CA-7EC5-4B24-AD85-534620DB3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4669A4-1A5D-44B1-980A-200491D3A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6EDCF6-D622-4253-A5FC-D6CD8FF72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51EAD2-B382-47F2-8E05-D0BA84DFB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FCE563-208D-4B25-9570-F413EAEE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AE6440-1ADE-4EC6-95AA-E1659FCC9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Paste the source doc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92C650-C2A3-4407-974D-F9D7E6E16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EBD099-C723-47AE-8203-B8742B2B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9467C2-A1C4-4485-8483-9E641D7F6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1F9706-B106-46E3-A067-98A0024C3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D7E8F3-5205-4F7B-A267-78BADE795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085010-442C-485E-8403-BB8EA95D1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DEC1D3-F735-4796-BDF6-CEE62D04F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D42354-F69B-4D12-8A82-FB286CA3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CB4CDE-AE09-4E6A-ABC5-C48544026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41E4ED-0E4D-4D3B-A002-EEE1DBC4C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118E62-A040-410C-8BD1-A54D3AC8D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5F12F3-AD6C-4836-95E1-E38CC545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A94199-88A1-45B1-9BEC-E73A8234D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EC2E3A-C943-4603-B4FC-3DBBEF56E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5217FE-4D92-4356-BA3B-D702B390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0595B9-9E31-42B4-84B7-C7B8518CB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BFBF70-953A-4D16-8F1C-24C9C3D96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429905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12355C-C333-4D79-B522-FAB9215E1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BCC9B1-D723-4E23-8274-58BD4CAD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1EE53B-8D9D-4437-ADFE-5A62EFB0E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165789-3616-4E24-ADD4-CF2A0533F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E37606-C614-46DD-AB5B-D50B7665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word to powerpoint presentation ai: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5E75A0-3E17-4B42-AF2A-9176225BB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662F97-38E6-4603-960D-0523B1203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A6D7F4-E838-4D8B-A75E-827E4DB52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4796DE-8F3A-493E-B49F-DF5B793B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Long documents are hard to present clearly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51B53B-88BA-424C-9409-1A1D8B2B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526C49-C424-49F6-AA27-269FBBBA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take too long to build from scratch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F7D3DF-B2D7-403E-85EE-ABFFC8460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1325E4-BDF4-4A4C-8405-B033059AD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points get buried in dense 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61D9D9-262F-4B6F-8C88-6FBE6E46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B51CCC-D0FA-42BD-89EF-CF67B624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633F39-B6BE-491F-9D71-DD5F5C8D0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689510-EE23-4591-B689-F172CA5C7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Main ideas become slide-ready sections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C43C5B-DFB8-45AD-BEDE-B385F2743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1329E9-EB98-41FF-827A-4D7C39CE6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keeps a clean, professional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AB5C05-7323-45DD-B6F4-FD7C2B325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6EFA33-AB43-494B-88DD-48D416F46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Reviewing and editing becomes much easier</a:t>
            </a:r>
          </a:p>
        </p:txBody>
      </p:sp>
    </p:spTree>
    <p:extLst>
      <p:ext uri="{BB962C8B-B14F-4D97-AF65-F5344CB8AC3E}">
        <p14:creationId xmlns:p14="http://schemas.microsoft.com/office/powerpoint/2010/main" val="18012542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21E032-399E-4E59-8950-A95B1DDC2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189564-C24C-469A-A3F1-0194D8433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0DBDA0-0634-4FBC-A553-CB88AB836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F593E9-A4C1-4564-AAE8-22774FCD7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BC012B-CF45-44F7-8491-9A08ED606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B88576-FC73-4BE7-9C15-C14DE334D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057D55-B401-4A3F-ACAA-7EE12AF50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488B5-31CD-4330-9819-A44F09A52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8F0167-BCD8-492B-B90C-D6929843E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6DF3C6-CECA-4880-A309-7E81105A0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long updates into a clear status deck.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96809D-0047-4D45-A5D8-055CE7410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FA23F0-A5F9-4A13-A12F-8AB4ABA70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32E86A-B670-4F5A-9BC7-424AA7648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989439-3421-4E9D-B533-36ED9339C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HR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DF2175-544C-4234-8D19-A8C500F48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policy documents reshaped into simple, shareable training slides.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F2E6FA-27E3-48F3-86C2-481CF017E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51B85F-1DAB-467B-8603-6912A869C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ACD40B-5358-4860-AF6B-C72B14D22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05D939-51C0-4273-9542-A28686CB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53401F-3003-47C7-8E09-394ACF8A7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client notes organized into a polished presentation outline.</a:t>
            </a:r>
          </a:p>
        </p:txBody>
      </p:sp>
    </p:spTree>
    <p:extLst>
      <p:ext uri="{BB962C8B-B14F-4D97-AF65-F5344CB8AC3E}">
        <p14:creationId xmlns:p14="http://schemas.microsoft.com/office/powerpoint/2010/main" val="12194886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2DAA28E-BA3F-446E-8F78-29F750F42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F32B0A-E98B-4B71-A9D3-C7FB4D9A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44FF9B-8510-464C-9CAB-A84D6109A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CDA45-60E4-42A1-9B59-B3A0CCD7F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8419DE-F610-4BB8-BA2C-C78DA9B44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44FB64-AE36-4C27-B394-344304B2D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865C51-92D9-4A97-8D84-B0B735F18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858C8C-4E3A-4A1C-9097-378C71CD5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E74625-06C1-4E9D-AB7F-86526C429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F386C0-8F66-4DF9-A4AF-ACEC53BBA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9E913E-2E97-44E8-B109-83411F7ED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Paste the source doc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F11C32-BC9F-48D7-8A10-BE863D4ED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C19703-478B-4D42-A2EC-3169CD93E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01CAFE-E9A4-43E0-BF7D-2568A752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D5E3FF-F59D-4CFD-88F3-16326DB8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F003DD-F7F9-4C94-B88C-6B462E71B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B79FAF-AF8B-4F21-8739-A0E04BB8E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746ABD-988A-4749-B259-46CC9A287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C06643-E03F-45BE-AFCE-4D8A4120F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92EEAA-4A6A-4261-B21E-4AC5E62B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4F6191-6E7C-4FA2-86B1-C66FD9D68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FD8F0A-F540-4B55-B0E1-244E8FC16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0A1616-C832-470E-930B-D1F30246E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8E2CCA-CFC3-47E5-A7D5-2FB0BA983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4E8249-F4CD-442E-9F71-D66850E53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17D46B-2E8A-448B-8B47-4B0E22E9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EDF022-50E0-4E1C-8E06-43718CD1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751467-8169-48C8-9E8A-025B4D219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3EF6E70-9899-4817-9596-6DAC9CD8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visuals</a:t>
            </a:r>
          </a:p>
        </p:txBody>
      </p:sp>
    </p:spTree>
    <p:extLst>
      <p:ext uri="{BB962C8B-B14F-4D97-AF65-F5344CB8AC3E}">
        <p14:creationId xmlns:p14="http://schemas.microsoft.com/office/powerpoint/2010/main" val="13771803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8E94D5-95D2-40B4-B621-7BB56417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83702C-2103-4E90-9EAE-22C7D45C8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5D1639-159C-49F7-AF59-17606DCD4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E3D2D6-1524-4414-BCEF-9A8B863B5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E19475-5C39-4510-A2F5-169D68D36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3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word to powerpoint presentation ai: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93316E-6A46-48A2-B502-4F8F5F5DB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17B705-9F11-45F4-9469-16B362A90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4A3DF4-1CF6-4533-8B66-AE306ECEF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policy memo become a concise deck for an executive meeting?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B84AB6-44BB-4EAD-90E9-134D3183D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B784A5-F956-4A53-8534-137E623D7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E9521A-6C31-427D-B18F-01063BD0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56EF73-3B0B-4F96-A442-EB9A6255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21ECEF-03FC-4DAC-AB98-BB7D9B21F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AA9295-0BE5-4869-A0C7-1CBDB0DC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A5EBF2-B08A-4B97-AB95-579F2D37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47A58B-D98A-4D93-8FAD-E028D30F9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5EE52D-F4C3-4591-BA4D-45BB6D05E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741266-71D2-4B9B-BDBE-148A2F243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15675813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C841E8-F812-48C2-892B-3CC4E507E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C905CE-6FA0-4225-B403-5513DC72F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A8F8EC-BA32-4506-8F52-06CE035BD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B52DF9-849D-493E-8EFB-11DE79F90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E28136-4BE4-429A-ABA1-E4DEA84F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word to powerpoint presentation ai: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F1559C-F849-4E8F-945F-B0BBE30B6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6DCE66-81BA-4479-A32A-E32FA31F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099544-B93C-4BF9-8A54-B02530506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5B3CB9-5B96-43C3-86FB-35201491B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Paste the source doc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D73A06-AA9D-49A5-96CD-4ACAE81F4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0CE1BF-2B6F-4B55-AFF8-04D132F96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AFF139-72F9-40C0-B4CF-1569268AE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BF4F6F-035C-4C0F-B907-401D901E4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67B852-E60B-4ECE-A968-BD811E70A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5CD10C-0655-4B5E-9D50-82126510D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219F6F-659B-4ADF-AFE3-84DE1746B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50063D-2DFB-47A9-8235-6915AC863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E6A9E5-8E86-436C-B93F-BD89ED3F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ACC5B3-9E5B-45C9-9776-1EA2CE204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057D6F-9854-4F88-8BAF-B31D8235B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31BE07-3E6C-4873-A063-F6C58028C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ED3902-4712-4D0A-A3F4-20B10690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78D2B2-7342-4126-8185-03F1E07A1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E63F44-BC23-425A-818A-7D72D6161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A85AE2-59C9-4A8C-A6EC-9696E80E9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1211816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C08E3D-1799-4E6C-9125-7AD34D60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92AFE5-7216-48E6-AA2D-F8A59DF3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22D2D8-EA83-4FD7-AFFF-2ADCC3DD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documents into clear slides with less effort.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FFBEF3-5352-4011-BED7-914FB49F0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D0B219-0EA6-40B0-9AD4-7C23E976E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DB3417-E631-48FF-A5A3-EFF7CE815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53AD39-9735-4FC2-8712-410CE6216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704404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2026-10-01T21:58:54.2190000Z</dcterms:created>
  <dcterms:modified xsi:type="dcterms:W3CDTF">2026-10-01T21:58:54.2190000Z</dcterms:modified>
</coreProperties>
</file>