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597b160b69141c6" /><Relationship Type="http://schemas.openxmlformats.org/officeDocument/2006/relationships/extended-properties" Target="/docProps/app.xml" Id="Rb7db5a13a99140e3" /><Relationship Type="http://schemas.openxmlformats.org/officeDocument/2006/relationships/officeDocument" Target="/ppt/presentation.xml" Id="R3c67690f51ef443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e8102ac136a4827"/>
  </p:sldMasterIdLst>
  <p:notesMasterIdLst>
    <p:notesMasterId xmlns:r="http://schemas.openxmlformats.org/officeDocument/2006/relationships" r:id="R3eb474d6ab34423f"/>
  </p:notesMasterIdLst>
  <p:sldIdLst>
    <p:sldId xmlns:r="http://schemas.openxmlformats.org/officeDocument/2006/relationships" id="256" r:id="R1cc1ebf19ade4ec2"/>
    <p:sldId xmlns:r="http://schemas.openxmlformats.org/officeDocument/2006/relationships" id="257" r:id="R42816e5f5c714b54"/>
    <p:sldId xmlns:r="http://schemas.openxmlformats.org/officeDocument/2006/relationships" id="258" r:id="R45c7ecedda694c7f"/>
    <p:sldId xmlns:r="http://schemas.openxmlformats.org/officeDocument/2006/relationships" id="259" r:id="R5b3176c9d4c640be"/>
    <p:sldId xmlns:r="http://schemas.openxmlformats.org/officeDocument/2006/relationships" id="260" r:id="R2e06d356642842a0"/>
    <p:sldId xmlns:r="http://schemas.openxmlformats.org/officeDocument/2006/relationships" id="261" r:id="R60453bb64ff24ce2"/>
    <p:sldId xmlns:r="http://schemas.openxmlformats.org/officeDocument/2006/relationships" id="262" r:id="R3672851414d64cee"/>
    <p:sldId xmlns:r="http://schemas.openxmlformats.org/officeDocument/2006/relationships" id="263" r:id="R990bcc0c8f354ec6"/>
    <p:sldId xmlns:r="http://schemas.openxmlformats.org/officeDocument/2006/relationships" id="264" r:id="R4acc6aac80e24545"/>
    <p:sldId xmlns:r="http://schemas.openxmlformats.org/officeDocument/2006/relationships" id="265" r:id="R49aeab9cc6304292"/>
    <p:sldId xmlns:r="http://schemas.openxmlformats.org/officeDocument/2006/relationships" id="266" r:id="R734ccf68e28c487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c2c8f956ae04b30" /><Relationship Type="http://schemas.openxmlformats.org/officeDocument/2006/relationships/slideMaster" Target="/ppt/slideMasters/slideMaster1.xml" Id="R0e8102ac136a4827" /><Relationship Type="http://schemas.openxmlformats.org/officeDocument/2006/relationships/notesMaster" Target="/ppt/notesMasters/notesMaster1.xml" Id="R3eb474d6ab34423f" /><Relationship Type="http://schemas.openxmlformats.org/officeDocument/2006/relationships/presProps" Target="/ppt/presProps.xml" Id="R72660f5301924436" /><Relationship Type="http://schemas.openxmlformats.org/officeDocument/2006/relationships/tableStyles" Target="/ppt/tableStyles.xml" Id="Rc5ee6166e57d4012" /><Relationship Type="http://schemas.openxmlformats.org/officeDocument/2006/relationships/slide" Target="/ppt/slides/slide1.xml" Id="R1cc1ebf19ade4ec2" /><Relationship Type="http://schemas.openxmlformats.org/officeDocument/2006/relationships/slide" Target="/ppt/slides/slide2.xml" Id="R42816e5f5c714b54" /><Relationship Type="http://schemas.openxmlformats.org/officeDocument/2006/relationships/slide" Target="/ppt/slides/slide3.xml" Id="R45c7ecedda694c7f" /><Relationship Type="http://schemas.openxmlformats.org/officeDocument/2006/relationships/slide" Target="/ppt/slides/slide4.xml" Id="R5b3176c9d4c640be" /><Relationship Type="http://schemas.openxmlformats.org/officeDocument/2006/relationships/slide" Target="/ppt/slides/slide5.xml" Id="R2e06d356642842a0" /><Relationship Type="http://schemas.openxmlformats.org/officeDocument/2006/relationships/slide" Target="/ppt/slides/slide6.xml" Id="R60453bb64ff24ce2" /><Relationship Type="http://schemas.openxmlformats.org/officeDocument/2006/relationships/slide" Target="/ppt/slides/slide7.xml" Id="R3672851414d64cee" /><Relationship Type="http://schemas.openxmlformats.org/officeDocument/2006/relationships/slide" Target="/ppt/slides/slide8.xml" Id="R990bcc0c8f354ec6" /><Relationship Type="http://schemas.openxmlformats.org/officeDocument/2006/relationships/slide" Target="/ppt/slides/slide9.xml" Id="R4acc6aac80e24545" /><Relationship Type="http://schemas.openxmlformats.org/officeDocument/2006/relationships/slide" Target="/ppt/slides/slide10.xml" Id="R49aeab9cc6304292" /><Relationship Type="http://schemas.openxmlformats.org/officeDocument/2006/relationships/slide" Target="/ppt/slides/slide11.xml" Id="R734ccf68e28c487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c763dbc8c934e8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39d556d5afe4e82" /><Relationship Type="http://schemas.openxmlformats.org/officeDocument/2006/relationships/notesMaster" Target="/ppt/notesMasters/notesMaster1.xml" Id="R5aec0301df43472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b252e056c61409f" /><Relationship Type="http://schemas.openxmlformats.org/officeDocument/2006/relationships/notesMaster" Target="/ppt/notesMasters/notesMaster1.xml" Id="R409ec5e328c3474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1a24b43aff9431b" /><Relationship Type="http://schemas.openxmlformats.org/officeDocument/2006/relationships/notesMaster" Target="/ppt/notesMasters/notesMaster1.xml" Id="Ra34fdecbf9e54b5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75e98a408874282" /><Relationship Type="http://schemas.openxmlformats.org/officeDocument/2006/relationships/notesMaster" Target="/ppt/notesMasters/notesMaster1.xml" Id="Rcee0600acbc14c1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8f181a4d7af4875" /><Relationship Type="http://schemas.openxmlformats.org/officeDocument/2006/relationships/notesMaster" Target="/ppt/notesMasters/notesMaster1.xml" Id="R211d59aceee847f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d87f20b9074467b" /><Relationship Type="http://schemas.openxmlformats.org/officeDocument/2006/relationships/notesMaster" Target="/ppt/notesMasters/notesMaster1.xml" Id="Rcf8694a353eb44a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05436ae3850412e" /><Relationship Type="http://schemas.openxmlformats.org/officeDocument/2006/relationships/notesMaster" Target="/ppt/notesMasters/notesMaster1.xml" Id="R7ed0d473903b44e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3794610687a4755" /><Relationship Type="http://schemas.openxmlformats.org/officeDocument/2006/relationships/notesMaster" Target="/ppt/notesMasters/notesMaster1.xml" Id="R356bb6028b974c8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0d7c16d4bba4831" /><Relationship Type="http://schemas.openxmlformats.org/officeDocument/2006/relationships/notesMaster" Target="/ppt/notesMasters/notesMaster1.xml" Id="Rbf6e9d3524984bc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953be04b1024de0" /><Relationship Type="http://schemas.openxmlformats.org/officeDocument/2006/relationships/notesMaster" Target="/ppt/notesMasters/notesMaster1.xml" Id="Rb6b5876f5abd476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35677d143584b8f" /><Relationship Type="http://schemas.openxmlformats.org/officeDocument/2006/relationships/notesMaster" Target="/ppt/notesMasters/notesMaster1.xml" Id="Ra4178ab1d8b94f1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b5456f096164fc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cf12c8a49134381" /><Relationship Type="http://schemas.openxmlformats.org/officeDocument/2006/relationships/slideLayout" Target="/ppt/slideLayouts/slideLayout1.xml" Id="R44a4a026290f459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4a4a026290f459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762787afe44b19" /><Relationship Type="http://schemas.openxmlformats.org/officeDocument/2006/relationships/image" Target="/ppt/media/image.png" Id="R1fdbf7c8d7084286" /><Relationship Type="http://schemas.openxmlformats.org/officeDocument/2006/relationships/notesSlide" Target="/ppt/notesSlides/notesSlide1.xml" Id="Ra524a03d3c8a463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288ad804aa4f08" /><Relationship Type="http://schemas.openxmlformats.org/officeDocument/2006/relationships/notesSlide" Target="/ppt/notesSlides/notesSlide2.xml" Id="R25a527dda9ff466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faaaeb36274808" /><Relationship Type="http://schemas.openxmlformats.org/officeDocument/2006/relationships/notesSlide" Target="/ppt/notesSlides/notesSlide3.xml" Id="Rc8b38d046892448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9beeeb35f74e89" /><Relationship Type="http://schemas.openxmlformats.org/officeDocument/2006/relationships/notesSlide" Target="/ppt/notesSlides/notesSlide4.xml" Id="R816e72be598947a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16b3020ab343a8" /><Relationship Type="http://schemas.openxmlformats.org/officeDocument/2006/relationships/notesSlide" Target="/ppt/notesSlides/notesSlide5.xml" Id="R75cb5b9b63cb4fb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011f04ba5a44af" /><Relationship Type="http://schemas.openxmlformats.org/officeDocument/2006/relationships/notesSlide" Target="/ppt/notesSlides/notesSlide6.xml" Id="Ra215567d5d164d1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ed637805fa4343" /><Relationship Type="http://schemas.openxmlformats.org/officeDocument/2006/relationships/notesSlide" Target="/ppt/notesSlides/notesSlide7.xml" Id="R458aa4ac160a4ba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ad4078f4a54e23" /><Relationship Type="http://schemas.openxmlformats.org/officeDocument/2006/relationships/notesSlide" Target="/ppt/notesSlides/notesSlide8.xml" Id="Rcccfcebc7e6c4b5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d4810dcdfc4683" /><Relationship Type="http://schemas.openxmlformats.org/officeDocument/2006/relationships/notesSlide" Target="/ppt/notesSlides/notesSlide9.xml" Id="R1caa7003d76547a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80ce4e73624b0e" /><Relationship Type="http://schemas.openxmlformats.org/officeDocument/2006/relationships/notesSlide" Target="/ppt/notesSlides/notesSlide10.xml" Id="R8e5237ba5d42447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0196ead8e84dd1" /><Relationship Type="http://schemas.openxmlformats.org/officeDocument/2006/relationships/notesSlide" Target="/ppt/notesSlides/notesSlide11.xml" Id="R9fb72d5ee9bf489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82F6E9-D762-494D-B6EF-D7FF9741B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5DFD5A-0C24-49E0-BD1C-FA3901AB3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EE8F01-39CA-4099-B4BC-19C1EAF56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YouTube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F5BAD0-D23A-41CB-9589-18D59C7F4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Map a month of videos for a home-baking channel launching weekly recipe stories.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E28956-830C-407A-859B-9308D3BFA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01BB0A-EF9B-4367-845E-537127CA3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22F211-3780-4DBE-A8EE-5F15E648C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5C3D13-2F24-4699-BA5A-0EFAEB0E9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dbf7c8d708428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3896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77D246-012C-4483-883D-C1177EBDC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DF8638-A4AE-4A47-A522-AAE116E69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C03B5E-7E4B-4003-BCC4-1485100F2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CFD748-8272-4EA4-97D0-41EFDADD2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CAB096-24D4-4470-867F-56BCB49D8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youtube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F7F19A-77EF-4E76-B27D-1A37AA6FC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51FD27-0765-4EA0-82C5-DC79EB19A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FECCDB-C5A1-46CA-8781-0E37D89C4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Monthly Theme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1CB3CE-9251-4E25-AAC1-A7D166972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monthly theme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7B5C66-3047-4BD4-9319-704FFAAB4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962AC7-7EEA-459D-B1FC-CE921EF0C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E441AB-C159-4575-B3A3-2221EC7A4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Upload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5D9D27-B729-4469-927F-AEBA68823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upload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68DBC9-7058-42E9-961C-0D15073E0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B5BFC3-EFF3-49E2-BD14-BC0ED970C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B3C2F1-9134-4A2A-BE50-44101F7D0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Production Tasks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FFF6F9-F72A-4BE3-B9F0-F16045A8E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shoot tasks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120B25-F4C4-472B-B1DA-A47F670CC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D81DFC-DD15-4345-B094-9DBAB24A6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D44ADC-1755-4CB5-A4AA-8BE1BD7E0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Engagement Loop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1CBC07-2797-46CD-9459-C0DD69C20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captions</a:t>
            </a:r>
          </a:p>
        </p:txBody>
      </p:sp>
    </p:spTree>
    <p:extLst>
      <p:ext uri="{BB962C8B-B14F-4D97-AF65-F5344CB8AC3E}">
        <p14:creationId xmlns:p14="http://schemas.microsoft.com/office/powerpoint/2010/main" val="50022160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67891B-943C-4015-863C-593261AE0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B8CB3F-CDAE-4AA1-A087-F04F9853A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C1E2EF-8DFD-431C-B709-A9B426056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73C06B-2173-4727-A4C1-00CDE3895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214CEF-7A08-46B1-B825-BBA6DAA6A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weekly uploads around recipes, shoots, and community posts.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2A3D84-BF01-48DF-9362-3B9272272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A200D0-6C1C-4279-BA27-119146A5B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6360340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628844-9721-4410-AF86-3AB4F7D21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D6A264-D422-40CD-906C-2CE6855B7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A57377-15A9-4ED2-BCA8-43FD135AB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6059C8-D82D-4FF9-B8DF-D4F54813D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10892F-98D5-49E7-AE0B-899028330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youtube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ED9203-8AE9-477C-9800-F2C3A64B1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D330BC-2089-4EEA-AAF8-F62AE5BE9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1512DD-3D35-4F77-8513-F9C83DB07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6820C1-EA95-4D0F-A65A-ECADF5133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youtube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8AA8BE-B63E-4212-BD34-56B1B7665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E17261-0BC9-4960-9798-EA5ABCED5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ABB73A-5A06-43CF-AE79-B4BA42BF8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DD8875-8B54-48DF-AC3D-FC9468DF8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58C1B9-071C-4D7B-9CFE-782458C01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weekly uploads around recipes, shoot…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F510FB-EAEE-4398-B961-BFCBF6535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3D94AD-4256-44EC-AEAF-3ED13AAE9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E03C58-F450-4F19-8222-E7EA4F716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8F8D77-C0C9-4050-B145-0058FDB37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C1711F-F754-4E66-8C24-977EE9483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Media: Review comments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DFFC7F-0187-4E17-B99F-77CC0CFB8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852301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78DBA81-8CCC-4B31-8C57-C424659AA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3DA400-9E10-4B5F-A1E8-A03DAF8A0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F27412-4950-4871-83D2-DD658470E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67EED9-1A75-4D52-B3FF-CF19D4D2F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003B7F-BE3D-4515-9BB0-C12E1ED2D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Social Media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CD33F3-751C-4D6A-979F-9F762B548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42537F-17EB-47A2-B902-A3FAC7AC3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CCD101-F964-4D91-B219-ECBF4A089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8D64E4-6E26-467A-98BF-7DE5E42CB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monthly theme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F256FB-816C-4FAD-8F58-C193C605E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0FAF51-D609-4DB8-83F0-456FF8545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F325BB-F99E-4F79-8EB0-8FFD645D9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6FB5C5-451E-43CE-A2EB-9708525C8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upload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E1A929-8E63-4AF8-A4BF-85644CB6D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07E5AA-7200-480A-9F8F-401E4186A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3A9FF1-37F0-451F-91D4-5A7FC36C6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63580A-66BB-40C6-9D46-C07828379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shoot tasks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75F750-C32E-47E2-96DD-632ADD2E0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8A3246-2523-4A58-9E65-A429F268C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903612-4E56-4D79-B361-CD2B54476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BF59CE-59BD-4380-8DA9-D6C026530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captions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C131F20-F6EE-4C4B-A801-5AFE5E2F5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0DC8675-71A9-49B8-A80E-261AE9BE8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CA0A6F1-3E3D-42A9-94B5-567CAE8FA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FCC16AE-E0C4-45A3-9862-9246BF2CC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comments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D2A8DF0-9301-408A-AD51-06DE52DD5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9802148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B2C4408-9B4B-4FDC-824C-9183A1A53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28CD5E-C2D1-4375-AD85-EE8AD2972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90F9E4-8995-4494-AD38-7298E5EDD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8B8279-8794-4545-A65A-2FEF27331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675739-36DF-4A69-8A06-97630B3C4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youtube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6ECC60-7257-42D3-905E-F5FFFB8AD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06909F-2EDE-4D36-84FB-05B8869E3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4B86D9-3472-4F48-B0EE-9D8D1E7B4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2DE586-B5C1-4594-99AB-2DBA8235D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6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Ideas sit in scattered notes and chat threads.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2B32BF-20D7-4220-8EDE-26C35A818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395D91-5737-443F-9163-7CC7BB1D3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Filming days get planned too late.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3D8D9A-774B-42A7-A940-528F9739B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DA4679-186F-4839-8C16-F2A7CDFD1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Captions and thumbnails are rushed.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2D0644-33E8-412A-AB30-D931F6ED5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39F366-5C41-4487-A2F6-6A07CAD08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2E8EF3-92E0-4387-A422-79F38D420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14F6E6-3409-48BE-A1D6-2AF9A1B4F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5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video has a clear slot and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A8CA7D-78DF-4AFF-A013-854FBEDDD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00A1CA-D3E3-4A36-83EA-8BDCF28D1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3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Tasks are assigned before production starts.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AA69EA-3180-4346-9771-A66AC74C3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373408-40F0-41D2-A01C-DAC5C093B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Publishing feels steady and organized.</a:t>
            </a:r>
          </a:p>
        </p:txBody>
      </p:sp>
    </p:spTree>
    <p:extLst>
      <p:ext uri="{BB962C8B-B14F-4D97-AF65-F5344CB8AC3E}">
        <p14:creationId xmlns:p14="http://schemas.microsoft.com/office/powerpoint/2010/main" val="76761539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AC0F72-5186-4632-9F8B-30CAA2C83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1EFF3F-BC59-414B-A2AA-FBBCBCF75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B5A6FD-BEDC-4F81-B0A3-39DAE92AA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3105AA-833D-4907-97C6-CAA0C98ED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2FDD93-03BA-4A25-AD5A-0C37AF52F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FC07E0-D1F3-484A-89D2-12AA82B33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822B97-3C2D-4D05-9C57-98EEE0480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9ADB70-C2DC-4B61-A44D-818E86C19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AF8954-B8CA-406C-BED8-D0E7C1C53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SOLO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4B8D93-5BF2-450E-8ABA-9BE9D526A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organize filming, editing, and posting.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320DB6-1367-43C8-84C2-78A3C6632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205F7B-E048-46DA-BF72-3DF68615D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65B6B4-C112-49C9-A9A9-7A0CFACCA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DAFCE0-73A7-4268-8462-2418380E4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SMALL TEAM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E83656-6D7C-400F-A7FA-6B14A387D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ownership for scripts, thumbnails, and community replies.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EF6BBA-B7E6-419C-853D-D3CEF961F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416231-23D1-4814-9ACB-F0B31DB5F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37B723-D67D-4D1F-A5FC-B2EAA04BA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B3A909-BCBF-42FA-8DE5-74EF84167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634818-4BF7-461D-89F7-97B301589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view of upcoming content and campaign timing.</a:t>
            </a:r>
          </a:p>
        </p:txBody>
      </p:sp>
    </p:spTree>
    <p:extLst>
      <p:ext uri="{BB962C8B-B14F-4D97-AF65-F5344CB8AC3E}">
        <p14:creationId xmlns:p14="http://schemas.microsoft.com/office/powerpoint/2010/main" val="156664274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65175AA-A81D-4286-8B6D-1B0697A3C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FE0247-5183-41D8-A875-B61287DF3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43BAA5-E29D-4AA2-8496-E58388E36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085C60-3AF9-4328-8F31-0E6514694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620840-7AEC-4499-927B-668EA5A1F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E57AF6-82F3-4205-8A26-2B4E3B38A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46F53F-B054-47D9-A693-D918C8B32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AA004A-5612-470B-AB80-3DC7915DA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6FA27B-D47C-41F4-A36C-20449D764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B9505D-7E27-452E-9A53-EDAF3E709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164171-A390-442A-97A6-EDD2A75A0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monthly theme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7BE1AB-EF3E-45AD-B1B7-35E24FA14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A99B4E-7A57-4E40-9C6D-17AC570F5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37ED84-0601-4447-8C20-E74D1A3C3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DBAB7A-C687-4F61-9D97-60B0E5BAA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8EC490-80CB-4526-AEB9-D7D6FE50E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D9CBA4-0C16-469F-A5D0-2D9AFFFDF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upload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D509EB-BBB1-4FA5-ADCD-83E875B41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3A7EE5-3260-41F0-8A86-CCD6BBA42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D00830-8DED-4D8E-90D1-B9B602D27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599398-F2CA-4D8D-A395-5C48F43FF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0BD4C4-5C79-4312-A094-EF0B98D68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037E49-99E5-486B-9782-BED222906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shoot tasks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AD94F70-A4EB-4468-8536-92AF14F86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38C8F15-C33D-4D76-A688-99468686A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430C090-294E-4B65-BC61-B48166D38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0E7DA7C-E850-4C23-850C-BD7911F4F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96492A6-60B5-428E-8152-D43F810A4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FCA9DE3-D29B-49A3-A5C8-EA4202AAD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captions</a:t>
            </a:r>
          </a:p>
        </p:txBody>
      </p:sp>
    </p:spTree>
    <p:extLst>
      <p:ext uri="{BB962C8B-B14F-4D97-AF65-F5344CB8AC3E}">
        <p14:creationId xmlns:p14="http://schemas.microsoft.com/office/powerpoint/2010/main" val="72344696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B1F4D8-80BB-4921-948B-FA53F819F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560C33-D32E-4E95-83C7-47BF86161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F0BB7B-6B21-43DE-BBB7-9854A387C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AE33A5-58B1-4DD2-A46D-E254AFBDB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530AFD-EDD3-459E-B8F1-E31F572F7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youtube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31C5CB-F63B-4E1B-BBF1-FB0B0F747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FD2A59-CA32-4CC2-9501-AE967A5D6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860707-BC57-4E68-B7A0-615559259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52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organize a month of baking videos without losing track of shoots and posts?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528A53-55F4-4CEF-AC8F-7319F4DFB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668252-35FD-4EDE-9D69-5B8791A6E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95F482-0A45-4D72-B06D-095F54030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709845-0E10-4E05-8954-6498D07E5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upload dates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511638-90C0-4D61-8966-070510398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F63FA2-8750-4334-8771-96FBE470B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A0BC22-98A4-40D5-A032-0D30E11A9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shoot tasks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AA2836-B125-48CE-B0A2-022688884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0EEAF9-9176-4BA6-ABDA-C6C284F70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462729-7983-455C-8613-05C3FA4AC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comments</a:t>
            </a:r>
          </a:p>
        </p:txBody>
      </p:sp>
    </p:spTree>
    <p:extLst>
      <p:ext uri="{BB962C8B-B14F-4D97-AF65-F5344CB8AC3E}">
        <p14:creationId xmlns:p14="http://schemas.microsoft.com/office/powerpoint/2010/main" val="100995982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61F66EF-F349-4CFD-9D10-98E43363A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4401D2-86F9-4583-8857-8940E9EC5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C6A041-D52A-4658-B643-F92D866FF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92D323-C79C-4354-A173-7F8B2319E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EFD095-6531-4CA4-8B2E-C2B006F56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youtube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625918-AE29-45EF-B0FB-37D326348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5D269F-729A-46A4-A72A-C8D12F9E9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1D070F-F01A-4503-A1C7-1EFE3ED55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49042E-C490-4F27-9F09-C07AD6F94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monthly theme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9D0C64-C2E5-46B7-807C-820E9D1D8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6CBBCE-D6E4-4859-A828-21EBD0B67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EE980E-32EA-45B3-9E9D-FCEABAC25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FACBA1-253D-4149-8A98-5DBA6C4C8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18F251-541E-441C-84E7-DA20B9237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upload dates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689B5B-9369-4895-B42E-BC44C12C3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8766C1-5784-41F1-A302-469CC6857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222109-BE07-4580-818B-E5D66B88E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1F56ED-A92A-4801-A819-1F9025CDD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DE0ED9-F6CE-4737-AF31-528E7486B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shoot tasks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C2AE6A-E420-431C-9541-E77E2638A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E078AC-FF5F-4BB2-839C-55C38D5D1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EB9320-6365-410A-A68C-995FBBAE9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D27EF99-C536-4D1A-868E-BA83B3C95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F1491A4-973D-4A7A-9F6C-25CA638C0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comments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FF4446E-7F57-4BE3-9B45-A72736656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8245684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494500-CC08-4B83-ABBF-493273E24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2A0667-AC55-407F-A89B-94E4D711E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DEF4E7-9027-4AB7-A3D1-31234B49E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keeps every upload on track.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93B9F1-A422-4EBF-B2FF-3DF111A73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8B9090-FBFF-4C45-BD8E-59F4A1651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3E68B2-2D83-496F-A691-ADEE4CC68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F05F49-19E0-4FEA-884E-07256FA03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97128093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2026-10-01T09:42:16.0560000Z</dcterms:created>
  <dcterms:modified xsi:type="dcterms:W3CDTF">2026-10-01T09:42:16.0570000Z</dcterms:modified>
</coreProperties>
</file>