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4ddbd457654e65" /><Relationship Type="http://schemas.openxmlformats.org/officeDocument/2006/relationships/extended-properties" Target="/docProps/app.xml" Id="Rf0d93bf41d364e02" /><Relationship Type="http://schemas.openxmlformats.org/officeDocument/2006/relationships/officeDocument" Target="/ppt/presentation.xml" Id="Ra269d11258e242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57a102ad3b45ef"/>
  </p:sldMasterIdLst>
  <p:notesMasterIdLst>
    <p:notesMasterId xmlns:r="http://schemas.openxmlformats.org/officeDocument/2006/relationships" r:id="Rc4181dde0d04495b"/>
  </p:notesMasterIdLst>
  <p:sldIdLst>
    <p:sldId xmlns:r="http://schemas.openxmlformats.org/officeDocument/2006/relationships" id="256" r:id="Re878558e2089494a"/>
    <p:sldId xmlns:r="http://schemas.openxmlformats.org/officeDocument/2006/relationships" id="257" r:id="Rff36e7801e8343e4"/>
    <p:sldId xmlns:r="http://schemas.openxmlformats.org/officeDocument/2006/relationships" id="258" r:id="Rb2058a191dde4b0e"/>
    <p:sldId xmlns:r="http://schemas.openxmlformats.org/officeDocument/2006/relationships" id="259" r:id="R1b13eaf902e945b3"/>
    <p:sldId xmlns:r="http://schemas.openxmlformats.org/officeDocument/2006/relationships" id="260" r:id="R5f0a75cedea74680"/>
    <p:sldId xmlns:r="http://schemas.openxmlformats.org/officeDocument/2006/relationships" id="261" r:id="R2c29e6af01d44019"/>
    <p:sldId xmlns:r="http://schemas.openxmlformats.org/officeDocument/2006/relationships" id="262" r:id="R1865284bc9bc4486"/>
    <p:sldId xmlns:r="http://schemas.openxmlformats.org/officeDocument/2006/relationships" id="263" r:id="R8230cf1b2ac4412c"/>
    <p:sldId xmlns:r="http://schemas.openxmlformats.org/officeDocument/2006/relationships" id="264" r:id="R6882deb5a1ce4fc6"/>
    <p:sldId xmlns:r="http://schemas.openxmlformats.org/officeDocument/2006/relationships" id="265" r:id="Rced6d296b40e4573"/>
    <p:sldId xmlns:r="http://schemas.openxmlformats.org/officeDocument/2006/relationships" id="266" r:id="Ra783843ac10245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08d11c609d4cc9" /><Relationship Type="http://schemas.openxmlformats.org/officeDocument/2006/relationships/slideMaster" Target="/ppt/slideMasters/slideMaster1.xml" Id="R8e57a102ad3b45ef" /><Relationship Type="http://schemas.openxmlformats.org/officeDocument/2006/relationships/notesMaster" Target="/ppt/notesMasters/notesMaster1.xml" Id="Rc4181dde0d04495b" /><Relationship Type="http://schemas.openxmlformats.org/officeDocument/2006/relationships/presProps" Target="/ppt/presProps.xml" Id="Rb3d67ab39e944ea2" /><Relationship Type="http://schemas.openxmlformats.org/officeDocument/2006/relationships/tableStyles" Target="/ppt/tableStyles.xml" Id="R2982cc4d6ec64b83" /><Relationship Type="http://schemas.openxmlformats.org/officeDocument/2006/relationships/slide" Target="/ppt/slides/slide1.xml" Id="Re878558e2089494a" /><Relationship Type="http://schemas.openxmlformats.org/officeDocument/2006/relationships/slide" Target="/ppt/slides/slide2.xml" Id="Rff36e7801e8343e4" /><Relationship Type="http://schemas.openxmlformats.org/officeDocument/2006/relationships/slide" Target="/ppt/slides/slide3.xml" Id="Rb2058a191dde4b0e" /><Relationship Type="http://schemas.openxmlformats.org/officeDocument/2006/relationships/slide" Target="/ppt/slides/slide4.xml" Id="R1b13eaf902e945b3" /><Relationship Type="http://schemas.openxmlformats.org/officeDocument/2006/relationships/slide" Target="/ppt/slides/slide5.xml" Id="R5f0a75cedea74680" /><Relationship Type="http://schemas.openxmlformats.org/officeDocument/2006/relationships/slide" Target="/ppt/slides/slide6.xml" Id="R2c29e6af01d44019" /><Relationship Type="http://schemas.openxmlformats.org/officeDocument/2006/relationships/slide" Target="/ppt/slides/slide7.xml" Id="R1865284bc9bc4486" /><Relationship Type="http://schemas.openxmlformats.org/officeDocument/2006/relationships/slide" Target="/ppt/slides/slide8.xml" Id="R8230cf1b2ac4412c" /><Relationship Type="http://schemas.openxmlformats.org/officeDocument/2006/relationships/slide" Target="/ppt/slides/slide9.xml" Id="R6882deb5a1ce4fc6" /><Relationship Type="http://schemas.openxmlformats.org/officeDocument/2006/relationships/slide" Target="/ppt/slides/slide10.xml" Id="Rced6d296b40e4573" /><Relationship Type="http://schemas.openxmlformats.org/officeDocument/2006/relationships/slide" Target="/ppt/slides/slide11.xml" Id="Ra783843ac10245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d177d3aa8149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08876af3744b37" /><Relationship Type="http://schemas.openxmlformats.org/officeDocument/2006/relationships/notesMaster" Target="/ppt/notesMasters/notesMaster1.xml" Id="R3c800a67a64341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4dd17b4e634511" /><Relationship Type="http://schemas.openxmlformats.org/officeDocument/2006/relationships/notesMaster" Target="/ppt/notesMasters/notesMaster1.xml" Id="R9fb9090babde48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6bd0341a904b1d" /><Relationship Type="http://schemas.openxmlformats.org/officeDocument/2006/relationships/notesMaster" Target="/ppt/notesMasters/notesMaster1.xml" Id="R86d28e2aee4b4d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5a2f164dea4133" /><Relationship Type="http://schemas.openxmlformats.org/officeDocument/2006/relationships/notesMaster" Target="/ppt/notesMasters/notesMaster1.xml" Id="R51a25faa25bc47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6238f4886542fa" /><Relationship Type="http://schemas.openxmlformats.org/officeDocument/2006/relationships/notesMaster" Target="/ppt/notesMasters/notesMaster1.xml" Id="R4b3fe8f491b243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0a26f480db4d12" /><Relationship Type="http://schemas.openxmlformats.org/officeDocument/2006/relationships/notesMaster" Target="/ppt/notesMasters/notesMaster1.xml" Id="R992fe86525a34b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83f90d776a4da2" /><Relationship Type="http://schemas.openxmlformats.org/officeDocument/2006/relationships/notesMaster" Target="/ppt/notesMasters/notesMaster1.xml" Id="R18ba95d47d344c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7dbb84791946f9" /><Relationship Type="http://schemas.openxmlformats.org/officeDocument/2006/relationships/notesMaster" Target="/ppt/notesMasters/notesMaster1.xml" Id="Ra439362283774b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1cbfdd74d74f3f" /><Relationship Type="http://schemas.openxmlformats.org/officeDocument/2006/relationships/notesMaster" Target="/ppt/notesMasters/notesMaster1.xml" Id="Ra7b21b9014ee42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31662b9fd843c5" /><Relationship Type="http://schemas.openxmlformats.org/officeDocument/2006/relationships/notesMaster" Target="/ppt/notesMasters/notesMaster1.xml" Id="Rd8b99cfcbdc04a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3d0e7eb12d4356" /><Relationship Type="http://schemas.openxmlformats.org/officeDocument/2006/relationships/notesMaster" Target="/ppt/notesMasters/notesMaster1.xml" Id="R4c3a388665e347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84298ec99f49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750a0f3ded45bf" /><Relationship Type="http://schemas.openxmlformats.org/officeDocument/2006/relationships/slideLayout" Target="/ppt/slideLayouts/slideLayout1.xml" Id="R065000c173bd4f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5000c173bd4f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c88b0c82b4731" /><Relationship Type="http://schemas.openxmlformats.org/officeDocument/2006/relationships/image" Target="/ppt/media/image.png" Id="Rc5889934167d49d5" /><Relationship Type="http://schemas.openxmlformats.org/officeDocument/2006/relationships/notesSlide" Target="/ppt/notesSlides/notesSlide1.xml" Id="R387d22bba16d42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ea978cbb242b6" /><Relationship Type="http://schemas.openxmlformats.org/officeDocument/2006/relationships/notesSlide" Target="/ppt/notesSlides/notesSlide2.xml" Id="R7ea6d43aa9dd48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d836130b548ca" /><Relationship Type="http://schemas.openxmlformats.org/officeDocument/2006/relationships/notesSlide" Target="/ppt/notesSlides/notesSlide3.xml" Id="R1e1a173ee2154f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d02e1b3f14b47" /><Relationship Type="http://schemas.openxmlformats.org/officeDocument/2006/relationships/notesSlide" Target="/ppt/notesSlides/notesSlide4.xml" Id="Ra200200b6e5247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b3b3774fd0448d" /><Relationship Type="http://schemas.openxmlformats.org/officeDocument/2006/relationships/notesSlide" Target="/ppt/notesSlides/notesSlide5.xml" Id="Rf6bccc0036ca46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1cb28341a54acb" /><Relationship Type="http://schemas.openxmlformats.org/officeDocument/2006/relationships/notesSlide" Target="/ppt/notesSlides/notesSlide6.xml" Id="R13c97b0ad1be44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f8140c275409a" /><Relationship Type="http://schemas.openxmlformats.org/officeDocument/2006/relationships/notesSlide" Target="/ppt/notesSlides/notesSlide7.xml" Id="R9b5e6c4975ab45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14087c1b84f1b" /><Relationship Type="http://schemas.openxmlformats.org/officeDocument/2006/relationships/notesSlide" Target="/ppt/notesSlides/notesSlide8.xml" Id="R78c0f347bee34b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35c0adf9214d34" /><Relationship Type="http://schemas.openxmlformats.org/officeDocument/2006/relationships/notesSlide" Target="/ppt/notesSlides/notesSlide9.xml" Id="Rece791029be046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81e8ae232422c" /><Relationship Type="http://schemas.openxmlformats.org/officeDocument/2006/relationships/notesSlide" Target="/ppt/notesSlides/notesSlide10.xml" Id="R77d7d046330a46a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b6a98238848f8" /><Relationship Type="http://schemas.openxmlformats.org/officeDocument/2006/relationships/notesSlide" Target="/ppt/notesSlides/notesSlide11.xml" Id="R7ed291acd50d45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60A8F-CD3C-443F-8B91-55E25700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C72F3-9620-423F-9111-255C03180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174C4-3CE4-4F78-BECF-D27F899F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YouTube Content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17E5E-25F0-4468-BEFE-D1ADEAD3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fitness creator maps a 4-week video series to grow a loyal audience.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262B6-D7C5-4D05-8A8E-A857CF1E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CC446-5083-4ED5-B32F-1E4364ED7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829FF-790C-4670-B81D-D4F9853E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B33786-A54C-4367-9F3F-7816046F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89934167d49d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972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3B537F-0AD9-484D-807C-13CAA7EC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5BDB7D-2A48-4872-BC57-1DFAF1A7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BF4242-5D99-43FB-9270-DF917C4E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444353-458C-46F7-950F-1084E78A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F1E4A-280D-48E3-8FC6-8F0F3FE3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961A6A-096E-4F40-933D-9D9C7853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53DB4-A33B-4FA3-B0EF-4784EA0F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02AE20-84C5-4FFC-B4F2-9DA52BA7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D344F-7AAB-4B95-8A87-D106B5D3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viewer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4CF83-1617-4A9B-8B0A-5CE96922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9EAC69-C2B3-49FB-8F69-C9EA37DE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388D4-C120-4B41-9D94-39828224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AA9BC-FD65-4FAC-BF79-A591A866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four video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3B3CC-F44C-4857-90D9-B03A7A8D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557C38-230B-445B-8477-4BA8E71B0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161BEF-5AD4-4E4F-BDB9-E249B99B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B1B0DF-8ACD-4787-AF1F-6F2F38E2B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upload date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5104B2-D512-4D0C-A0B8-3C0C8D30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4F155-33D1-459E-9AF0-5AEF4E212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54CBA0-FAB6-49E2-83F5-952C797F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E53F41-E6B3-492C-A3F2-ADB2AB6A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hooks and CTAs</a:t>
            </a:r>
          </a:p>
        </p:txBody>
      </p:sp>
    </p:spTree>
    <p:extLst>
      <p:ext uri="{BB962C8B-B14F-4D97-AF65-F5344CB8AC3E}">
        <p14:creationId xmlns:p14="http://schemas.microsoft.com/office/powerpoint/2010/main" val="1785594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2155D8-1694-42A7-9EBF-6124BC67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79633-5D7A-4533-A147-D59DF6063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967D2-837D-410C-BD1B-2AA64261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F771C-30C9-4BBB-9E2F-D928A875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E9F97-F1B8-4129-A2B1-196AD63D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videos around one clear audience goal.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A97F1-5683-4601-BFBE-DCAEF667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0514F-1879-4E9A-B129-ACDAA60E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087728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AF6F16-D1DD-479D-BF67-DFFAA7A7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74843-2364-466D-8663-C766EBA5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DA1F6-5E8D-4E02-B3EB-472DD54D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B786BC-9C53-44F5-A9EB-7CE0E8BF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E4B85-5746-4689-80EB-66235EF2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AA8612-AE45-4FC3-AC6B-D1A8F050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346C11-F2B7-4D74-964F-CE6AAA81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57CFA2-926A-40A7-8C88-C3A6E4A2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C80BBF-3381-4C7A-8327-361D1D74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viewer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7B9BE-C97B-4271-A402-51CCE3EC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17D8F2-F928-4525-9567-BA2AFEE1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4BFCC-9F48-4CDA-BDC5-8C96DD8D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5584EF-3949-451D-858A-815D6CAB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330FA-16F6-45B0-A535-90AF0A42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Outline four video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072054-55D7-43E7-846A-F41B04B1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DFABA7-8848-4EED-89AF-80E80888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727DB-6158-45BF-AB51-0F20AEB4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640F1F-F856-4D7A-B206-ACB70338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E97736-3CF8-4EF1-9818-DDBE0C78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upload date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6757D-9BE9-4AA1-961D-782EBAC5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84048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930092-65AC-4618-8979-B44181F0C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7C7F2-4A9E-445E-BA43-9751A039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E7D05B-075A-4199-BA5C-971F2256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9E4EE-5CCE-44B4-9666-5E0423E7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090030-7BC3-47FC-A93F-9A3595E8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C2BF0-D49C-4EEC-B4B3-935BBFB7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ABF242-A076-413B-A8A6-3B43C4DA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5A543E-A795-4393-B7C9-58B4EE1A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4EE4DA-7B72-47ED-ACD1-87FC0A34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viewer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11150-6316-4856-AB3F-BD066BD3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5B26B8-A080-437B-A209-B18E2694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60B788-576A-4F76-BAC5-93FD2753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E43EF-0AF3-4582-8BA9-3A327529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four video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E00301-C63A-4583-9049-DF42F95F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B94EA-E0C5-4C92-9679-762B35C3B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BCAB75-ABB3-49DD-9CAB-15852EF3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AFE2E-756A-4C04-A82A-162355B8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upload date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237A1-4480-4CD5-9C7D-68B0FF33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128B39-A95A-4BD8-AEA7-D2C4CE12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B21F6F-24FD-47BD-BB23-854C6352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C6CE3E-AA0A-42D0-B414-79B905A3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hooks and CTAs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E24C1A-9387-4F97-9DFF-7BC7AD52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B89EB6-488C-4124-9C10-7344EA82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B952A0-10AB-40DC-9899-99393840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37EA10-92A4-4E7D-8E8B-107CA252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comments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C00DFA-8800-46D7-A6C6-3A76FD58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445791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9FD1FF-9EC9-4E18-9EFD-30B49243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6E58C-BFEE-46BE-822B-D13B3949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B86938-5B1E-4AC5-A6F4-D26EE1A2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5FE74-13A7-4B4B-94AC-3B5128EE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89B44-2A0C-4DF2-9642-5625C337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298CA-7106-4D1A-A50F-3B1FB080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BCD17-1084-4E50-91D5-634C3143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7C18B-AB82-403F-9C99-1FE0A092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85EE8-3BB9-4BA1-AC7B-60ED0EB7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too many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B83C4E-5CE6-4DBE-96F6-F42D8929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562BA-352E-4186-ADDC-FA555FF0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Uploads happen without a clear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9F744-9D27-4C6E-BEC9-A4705D97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B36C18-6B03-47D6-B43D-F2BE22588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Titles and hooks are written at the last minute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CBDCA3-AEC7-44A1-8CE3-5C9F2BA5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93A139-3567-4003-8519-13C327AF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B5C9C1-AF4E-4180-B990-1CBB5E32D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87322C-CDE5-4F88-A09B-93F3A112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topic and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EA90A-0D39-45DB-9110-85D1453A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E97360-AB7A-447B-83DC-23E943EF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film and when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360FEE-1356-46BF-88CB-F49EB0CC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66AB36-C778-4C8B-AEBB-762EF00F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0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Reviewing results becomes part of the routine</a:t>
            </a:r>
          </a:p>
        </p:txBody>
      </p:sp>
    </p:spTree>
    <p:extLst>
      <p:ext uri="{BB962C8B-B14F-4D97-AF65-F5344CB8AC3E}">
        <p14:creationId xmlns:p14="http://schemas.microsoft.com/office/powerpoint/2010/main" val="14867913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7D59DA-DDF6-4A25-AF12-1558EA97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8C049-D567-498C-8225-F3BECB74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B23D3-010B-4D4F-AFBF-11B3BE40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BA8D4-B783-4EA5-A9B3-E2D6DDF4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5DF02-008F-42A8-B857-7D02491A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8C288-4D2C-44DC-9D17-236B5142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4D4718-C35F-49E3-9079-0842EC89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25A5C1-9E14-446D-9DCE-A0301AD2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FFE189-34C5-466C-A5DA-C2591B86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SOLO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BCF510-A1A5-49A5-A6D1-7AE448BF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keep uploads consistent and focused.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9984D7-A698-4C21-9495-D292E8CE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ABC5DE-73BB-4ED1-B3E7-DFCAEE38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7FCDF-C0C7-4CA1-8B44-8513261F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BBCE60-6A15-4EBC-8D75-DA363745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CHANNEL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31DDF-B951-4125-BDB9-95CC20E9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for topics, titles, and review 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7FE10-21D8-4DD4-B86C-517793EA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91B585-4646-4929-8094-4A669D46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58695C-416F-4200-9AFA-84205C97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4E3945-9DB5-48F5-9ADB-58BFBF71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2A4020-7F50-45FD-991A-7C8D3B58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content outline that supports a product launch story.</a:t>
            </a:r>
          </a:p>
        </p:txBody>
      </p:sp>
    </p:spTree>
    <p:extLst>
      <p:ext uri="{BB962C8B-B14F-4D97-AF65-F5344CB8AC3E}">
        <p14:creationId xmlns:p14="http://schemas.microsoft.com/office/powerpoint/2010/main" val="7502434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423C596-AF96-4C01-9BD2-E66AB3CC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EB7C0-D2A9-4818-894E-510247D4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A90679-6111-4B51-B7B0-DA1BF531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15F912-D90B-443B-A858-3BF5564C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E22C8-AD70-4A4A-A061-A9B83A15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774DD6-9968-4E8C-A8F0-0DB07674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EBAB9-7CEB-47BA-B443-446BE9FC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23CC4-A064-4820-8E01-E55AE04F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5F8E8E-466E-4104-AC71-96236801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05F59E-1163-4EE1-A2D5-DA327857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888F3B-1BEF-47B3-8935-5E9D2B36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viewer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F1C19-7195-471E-AB24-02D2A090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8EF38D-233A-4424-B390-AA72511C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C5E29-BF83-4C56-93C9-87A534B4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FB2DFF-4226-403A-94D2-7B6A2AB5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180EA-8AA3-4CB4-B82F-827663CD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D6C26-F35F-40C0-9CA1-9913E733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four video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B3660D-5F44-4389-8FAF-FE29EDA3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A5D52E-9785-48D3-AA82-EAD1DCA7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DC10A1-6EAE-4D2B-9C56-31A23559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498099-B6EB-4A72-902F-19BF6D90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EC0F67-532B-470E-8B58-6B55C7D3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CCC973-4F78-472F-B21D-9F7878B52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7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upload date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0D11FB-8BC5-4C04-8A02-19657CFB3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1E9157-1A50-44CA-BE40-96E84E41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B739DE-B49D-42D4-BF77-6CF8F58B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14F797-F031-40AC-AA9B-A424A7E6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F83B5F-08B6-490D-A9D7-704ECB4E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92097F-294D-45D1-9D4E-9C1FDF1C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hooks and CTAs</a:t>
            </a:r>
          </a:p>
        </p:txBody>
      </p:sp>
    </p:spTree>
    <p:extLst>
      <p:ext uri="{BB962C8B-B14F-4D97-AF65-F5344CB8AC3E}">
        <p14:creationId xmlns:p14="http://schemas.microsoft.com/office/powerpoint/2010/main" val="14846398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C83DF-ADC3-4637-A41E-4B12E7CC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CC633-F2AF-4446-9990-65CD7D28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0E493-D78C-41EC-9354-88B262B7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80A3D6-0C90-45F9-879F-BF2D646A2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CF9A9-D060-460E-A5D5-4C844E0F9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62DD3-BD35-4263-A331-41E49C9F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EDFF7-9C1C-436B-830D-3956BE6F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A4BE4-21E3-40DE-9221-5B170C02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organize a month of videos for her home-workout channel?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6F93AE-50D0-40FB-B616-C88FDCDB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242D8-7CE2-49CE-BE70-D8EAD408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22AA1F-D436-4038-B8DB-BD7FBE8B2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DF0689-FCBF-4C8E-8ABF-5BF485D1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four video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B03535-74C5-4694-95B5-34E94A0A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F19E9B-6338-4D51-8F62-23971FBA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EC1E08-C30A-46BF-B5B2-294584B65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upload 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3BCA57-EF40-4BD9-8716-71223774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0EF671-7665-4FBD-8395-B1E5AD29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5D5BF2-DE20-4ECE-9654-185981F1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comments weekly</a:t>
            </a:r>
          </a:p>
        </p:txBody>
      </p:sp>
    </p:spTree>
    <p:extLst>
      <p:ext uri="{BB962C8B-B14F-4D97-AF65-F5344CB8AC3E}">
        <p14:creationId xmlns:p14="http://schemas.microsoft.com/office/powerpoint/2010/main" val="1181723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8504B2-CEC7-4578-B1AB-7E746BDF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441AE-6895-4A28-A091-E0C37996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C8D3FF-151D-456E-B89D-B45353C9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D9AD2B-65DE-4BDF-998D-8CD99DF5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8CD51-75F5-4085-9FEB-4A3C7F4B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8E9166-CE06-40D5-99A8-97783E24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B163C-E82B-45CC-A236-1AE9BFCA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90E55-F509-436C-B5F0-77CA6329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900A88-2D10-4FC1-BC21-E57FE8EA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viewer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4A49E-3A70-4FBB-9F22-E3BB90FD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EE00BA-B520-48EF-8938-FB660FB74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760AB4-8D86-404C-9876-1E4C5E6A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530255-479D-464B-A92D-89A8A0BE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CCFBD1-89A0-446C-BD86-47ECB4CD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four video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48AD76-CEC0-4012-97E8-37AE553B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774AE7-9DA5-46E2-878E-59117862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AE7E9C-5E0E-4DF8-BE3C-59FDBCD9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BAA0C9-9D13-4DE2-A8F7-D246F3C4E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37B352-6117-4D05-BE6A-90B036B1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each upload date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20FD5F-26D1-469F-A0FA-D4C4B56F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3E987A-38DE-49E2-91F4-70DE1177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36EFB8-7AE5-4142-B15E-562559DB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8ADDCF-60AD-4214-8DF2-2BCD5B9D1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70CE57-A5CF-471E-B660-985ABB42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comments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44B166-A4C3-4974-84FF-85F437E2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519600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2B16E-851C-4685-AD30-117A0384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D9D85-0A38-4661-B24C-DBB053EB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A9382-6E1B-447C-A9ED-B942D290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upload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149C9-29FD-42D8-923A-AE1F36BF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BA091-718D-45CA-93BF-F1817170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FD7EC-33F4-49F3-A02A-492B3D5E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A14636-2898-4EF3-B3B0-60FB4071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745023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2026-09-30T14:52:41.0920000Z</dcterms:created>
  <dcterms:modified xsi:type="dcterms:W3CDTF">2026-09-30T14:52:41.0920000Z</dcterms:modified>
</coreProperties>
</file>