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eab88e784b42a2" /><Relationship Type="http://schemas.openxmlformats.org/officeDocument/2006/relationships/extended-properties" Target="/docProps/app.xml" Id="R4ba91033d48c4973" /><Relationship Type="http://schemas.openxmlformats.org/officeDocument/2006/relationships/officeDocument" Target="/ppt/presentation.xml" Id="R836e4261fd7942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cb1bf740ce4662"/>
  </p:sldMasterIdLst>
  <p:notesMasterIdLst>
    <p:notesMasterId xmlns:r="http://schemas.openxmlformats.org/officeDocument/2006/relationships" r:id="Re64a1111887241fa"/>
  </p:notesMasterIdLst>
  <p:sldIdLst>
    <p:sldId xmlns:r="http://schemas.openxmlformats.org/officeDocument/2006/relationships" id="256" r:id="R1dfe2ececdd94096"/>
    <p:sldId xmlns:r="http://schemas.openxmlformats.org/officeDocument/2006/relationships" id="257" r:id="R2356eb9b1dd44825"/>
    <p:sldId xmlns:r="http://schemas.openxmlformats.org/officeDocument/2006/relationships" id="258" r:id="R3b7f6994cc2547ac"/>
    <p:sldId xmlns:r="http://schemas.openxmlformats.org/officeDocument/2006/relationships" id="259" r:id="R57e7a09950bf49d7"/>
    <p:sldId xmlns:r="http://schemas.openxmlformats.org/officeDocument/2006/relationships" id="260" r:id="R1ac77490f242419d"/>
    <p:sldId xmlns:r="http://schemas.openxmlformats.org/officeDocument/2006/relationships" id="261" r:id="Rbd5da1cbb30f495a"/>
    <p:sldId xmlns:r="http://schemas.openxmlformats.org/officeDocument/2006/relationships" id="262" r:id="R1715fcf5e55042b1"/>
    <p:sldId xmlns:r="http://schemas.openxmlformats.org/officeDocument/2006/relationships" id="263" r:id="Rebedaa5f19414f9e"/>
    <p:sldId xmlns:r="http://schemas.openxmlformats.org/officeDocument/2006/relationships" id="264" r:id="Rd38e272ccebd42ce"/>
    <p:sldId xmlns:r="http://schemas.openxmlformats.org/officeDocument/2006/relationships" id="265" r:id="Raac0fb06f08a4e15"/>
    <p:sldId xmlns:r="http://schemas.openxmlformats.org/officeDocument/2006/relationships" id="266" r:id="Rcc0211fed2c54a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086b9d4aea4cb3" /><Relationship Type="http://schemas.openxmlformats.org/officeDocument/2006/relationships/slideMaster" Target="/ppt/slideMasters/slideMaster1.xml" Id="Rc4cb1bf740ce4662" /><Relationship Type="http://schemas.openxmlformats.org/officeDocument/2006/relationships/notesMaster" Target="/ppt/notesMasters/notesMaster1.xml" Id="Re64a1111887241fa" /><Relationship Type="http://schemas.openxmlformats.org/officeDocument/2006/relationships/presProps" Target="/ppt/presProps.xml" Id="R5539d015bb0a4c1b" /><Relationship Type="http://schemas.openxmlformats.org/officeDocument/2006/relationships/tableStyles" Target="/ppt/tableStyles.xml" Id="Rb0fc962ac8114bee" /><Relationship Type="http://schemas.openxmlformats.org/officeDocument/2006/relationships/slide" Target="/ppt/slides/slide1.xml" Id="R1dfe2ececdd94096" /><Relationship Type="http://schemas.openxmlformats.org/officeDocument/2006/relationships/slide" Target="/ppt/slides/slide2.xml" Id="R2356eb9b1dd44825" /><Relationship Type="http://schemas.openxmlformats.org/officeDocument/2006/relationships/slide" Target="/ppt/slides/slide3.xml" Id="R3b7f6994cc2547ac" /><Relationship Type="http://schemas.openxmlformats.org/officeDocument/2006/relationships/slide" Target="/ppt/slides/slide4.xml" Id="R57e7a09950bf49d7" /><Relationship Type="http://schemas.openxmlformats.org/officeDocument/2006/relationships/slide" Target="/ppt/slides/slide5.xml" Id="R1ac77490f242419d" /><Relationship Type="http://schemas.openxmlformats.org/officeDocument/2006/relationships/slide" Target="/ppt/slides/slide6.xml" Id="Rbd5da1cbb30f495a" /><Relationship Type="http://schemas.openxmlformats.org/officeDocument/2006/relationships/slide" Target="/ppt/slides/slide7.xml" Id="R1715fcf5e55042b1" /><Relationship Type="http://schemas.openxmlformats.org/officeDocument/2006/relationships/slide" Target="/ppt/slides/slide8.xml" Id="Rebedaa5f19414f9e" /><Relationship Type="http://schemas.openxmlformats.org/officeDocument/2006/relationships/slide" Target="/ppt/slides/slide9.xml" Id="Rd38e272ccebd42ce" /><Relationship Type="http://schemas.openxmlformats.org/officeDocument/2006/relationships/slide" Target="/ppt/slides/slide10.xml" Id="Raac0fb06f08a4e15" /><Relationship Type="http://schemas.openxmlformats.org/officeDocument/2006/relationships/slide" Target="/ppt/slides/slide11.xml" Id="Rcc0211fed2c54a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66018b1d514d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1acebc44dc4fb2" /><Relationship Type="http://schemas.openxmlformats.org/officeDocument/2006/relationships/notesMaster" Target="/ppt/notesMasters/notesMaster1.xml" Id="R038300cb791f46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95341526584bc1" /><Relationship Type="http://schemas.openxmlformats.org/officeDocument/2006/relationships/notesMaster" Target="/ppt/notesMasters/notesMaster1.xml" Id="R06526a4b60c148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a4f8b98e574f72" /><Relationship Type="http://schemas.openxmlformats.org/officeDocument/2006/relationships/notesMaster" Target="/ppt/notesMasters/notesMaster1.xml" Id="Rf7fa35a1eff143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18547d52e94941" /><Relationship Type="http://schemas.openxmlformats.org/officeDocument/2006/relationships/notesMaster" Target="/ppt/notesMasters/notesMaster1.xml" Id="Rcccb125fb24446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786e837e814b83" /><Relationship Type="http://schemas.openxmlformats.org/officeDocument/2006/relationships/notesMaster" Target="/ppt/notesMasters/notesMaster1.xml" Id="Rd197ecccd29d45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e86b5564ab4aa0" /><Relationship Type="http://schemas.openxmlformats.org/officeDocument/2006/relationships/notesMaster" Target="/ppt/notesMasters/notesMaster1.xml" Id="R3bd297b90f2342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abb16a72d94551" /><Relationship Type="http://schemas.openxmlformats.org/officeDocument/2006/relationships/notesMaster" Target="/ppt/notesMasters/notesMaster1.xml" Id="Ra30dee615f1a4f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703d9befde4961" /><Relationship Type="http://schemas.openxmlformats.org/officeDocument/2006/relationships/notesMaster" Target="/ppt/notesMasters/notesMaster1.xml" Id="Ref1f991612044e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d5f058e8314ac6" /><Relationship Type="http://schemas.openxmlformats.org/officeDocument/2006/relationships/notesMaster" Target="/ppt/notesMasters/notesMaster1.xml" Id="R3c4db064eac74b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02c7aff9394a6f" /><Relationship Type="http://schemas.openxmlformats.org/officeDocument/2006/relationships/notesMaster" Target="/ppt/notesMasters/notesMaster1.xml" Id="Rcc8ffcd0042b4e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188ee3cfa94820" /><Relationship Type="http://schemas.openxmlformats.org/officeDocument/2006/relationships/notesMaster" Target="/ppt/notesMasters/notesMaster1.xml" Id="R46e48f8d504046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ba0cbd212445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267963e4254fb0" /><Relationship Type="http://schemas.openxmlformats.org/officeDocument/2006/relationships/slideLayout" Target="/ppt/slideLayouts/slideLayout1.xml" Id="Rc2913c9673554a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913c9673554a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7357ed01364679" /><Relationship Type="http://schemas.openxmlformats.org/officeDocument/2006/relationships/image" Target="/ppt/media/image.png" Id="R3eac15951caf40a1" /><Relationship Type="http://schemas.openxmlformats.org/officeDocument/2006/relationships/notesSlide" Target="/ppt/notesSlides/notesSlide1.xml" Id="R51346a7b86ed4c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d03d95a224cd6" /><Relationship Type="http://schemas.openxmlformats.org/officeDocument/2006/relationships/notesSlide" Target="/ppt/notesSlides/notesSlide2.xml" Id="R2fab8e59e2214a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83933ce354815" /><Relationship Type="http://schemas.openxmlformats.org/officeDocument/2006/relationships/notesSlide" Target="/ppt/notesSlides/notesSlide3.xml" Id="R9111fc5f7e4043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c35e8e7bbf4c34" /><Relationship Type="http://schemas.openxmlformats.org/officeDocument/2006/relationships/notesSlide" Target="/ppt/notesSlides/notesSlide4.xml" Id="R9e6ba62cf3164a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aea692a8c45e6" /><Relationship Type="http://schemas.openxmlformats.org/officeDocument/2006/relationships/notesSlide" Target="/ppt/notesSlides/notesSlide5.xml" Id="R8ff0987d12234c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7e501e68547fe" /><Relationship Type="http://schemas.openxmlformats.org/officeDocument/2006/relationships/notesSlide" Target="/ppt/notesSlides/notesSlide6.xml" Id="Rb6f4958ac5f8410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ba2903d644034" /><Relationship Type="http://schemas.openxmlformats.org/officeDocument/2006/relationships/notesSlide" Target="/ppt/notesSlides/notesSlide7.xml" Id="R9441a4ebb0a344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2f9ccc96e0477b" /><Relationship Type="http://schemas.openxmlformats.org/officeDocument/2006/relationships/notesSlide" Target="/ppt/notesSlides/notesSlide8.xml" Id="Rc29f9231f1144d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a61cf36b64848" /><Relationship Type="http://schemas.openxmlformats.org/officeDocument/2006/relationships/notesSlide" Target="/ppt/notesSlides/notesSlide9.xml" Id="R349cce1628a847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1080027464900" /><Relationship Type="http://schemas.openxmlformats.org/officeDocument/2006/relationships/notesSlide" Target="/ppt/notesSlides/notesSlide10.xml" Id="R2c885a1fdb044f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1a1fae13b4afb" /><Relationship Type="http://schemas.openxmlformats.org/officeDocument/2006/relationships/notesSlide" Target="/ppt/notesSlides/notesSlide11.xml" Id="R3445c3be6fbb4c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ABB72-6FC9-490E-9559-FC5941FF7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B22DE-E544-4D66-9F72-577C4315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950D0-7C45-4F05-9194-47021173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YouTube Shorts Strategy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B8529-A92C-4CDC-B1B9-9EC22E7A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turns quick recipe clips into steady weekend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CF637-35B7-4F35-883B-153B81F84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0D148D-3FD1-42D6-B783-BBDDA1EF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4535E-10AF-4C4D-AD78-A91FADF6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E8403-8B0D-440F-B2FC-FE562D6F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c15951caf40a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391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8E28CA-850C-4699-A37B-1F99608E3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52AAE-2BD2-4BA4-BD25-4BB632F7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556DE-C558-44C8-857A-7658217F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50115-5B72-4CE9-9F8B-3A5F305C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1FA8E-6B45-455C-91FF-97344A99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1A92A-B2D8-4FC7-B340-5F2900EF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203C6-5F93-41EA-87ED-80E2F193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D8F116-2C07-4BC9-A39B-C37E0AAFC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12DB8-270F-4D01-8BDE-C6A2712E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signature item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6D6AC-0C78-4CD5-8432-3C18869B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2B62A7-3873-432C-8376-F28264D6F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CBB01D-205C-441D-AAF7-AC87AD68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26C3A-B782-4D5C-9ACD-67F3A72E2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5729A-4622-4F8A-8390-6785D821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396B1-EF3D-4E24-9032-8F84B18B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7FD84-46A0-45EA-A9A2-9F52E07C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A5E2D-312C-4639-B9AC-CE692DCD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15310-7326-4708-871C-196F0CDC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BA82F0-B8D3-448F-91D5-78DFCD21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2ED541-78CB-4991-919F-3835FD8B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9E8FC-751B-469B-9173-0CDA22ED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at peak lunch time</a:t>
            </a:r>
          </a:p>
        </p:txBody>
      </p:sp>
    </p:spTree>
    <p:extLst>
      <p:ext uri="{BB962C8B-B14F-4D97-AF65-F5344CB8AC3E}">
        <p14:creationId xmlns:p14="http://schemas.microsoft.com/office/powerpoint/2010/main" val="14321804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2660E-3F2E-4713-9E08-2AAC22AD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414D1-BCEB-4169-949F-A1F654C0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E46AF2-C1FC-49B7-A120-8126D001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48374-CE51-42BE-ADBF-86310D99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C49B3-91F1-47BC-8DB3-C5777050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Short clips can turn simple demos into repeat customers.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61957-D89E-41B7-BA0F-9C959B205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900A8-5295-489C-BE4C-1F2EF427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130428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92684D-63B7-4187-9407-ED9179C3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9C683-B1BE-45DE-B247-AE25A76A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4E1A3-77C0-485C-97DA-F3A8651F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4F61DB-8587-4157-8CF6-4DE4749C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72EBF-85EF-4F2F-A3BB-84A072AB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E144F-7D82-4D32-9734-60DC9A6F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4BB82-8564-451F-AB66-91BD1A48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748FF-C833-479F-9B7E-D6CA3443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81780-539A-4FB2-B481-19EC928F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signature item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A6AD11-37A3-4EA8-8F47-9694CE675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0E220-62C3-45D1-9FA3-DB31E76B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10A188-894E-4A62-A14B-BF6A7787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244FE5-5934-41DB-802D-A0BDA26F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88FF83-BB63-4668-BA8C-C843458A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A8547-4CEC-44DA-9CB9-3CC119E5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6143DB-4056-4175-9E38-474EFD63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A3299-9447-4069-84A1-D34CEBFD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47E0EA-BFA9-423E-944A-8394F5D8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F4B48D-FDD0-4EF4-8A98-3AFC92C7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9D4DC3-8C2B-4EE2-AD4E-F549C9D7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0661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F2E93C-0519-4BF2-87BE-E5374D2D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26418-A329-44FF-81AC-18D86D44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ED60F-3926-4083-A3C4-351F7D79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648FF-EFDC-41BA-8364-644890B0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86EFD-3C82-48BF-9955-80307234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C4B4D7-5C7F-43E8-9095-76C855B5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B4D5B-628A-4549-B0A9-8A4D6E82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E5B81-B152-416E-B710-63F346B9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2E9D88-A7A4-4087-834D-665AB0B1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signature item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E572F-87F1-4FF5-AEA4-5E20B584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E9D134-9602-417A-B660-1F6E3370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156B9B-EEF8-41E0-B78A-B81D210E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E16A50-7629-4007-A4C8-60D31A96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2F7A7-2CEC-432D-9DCF-5944A4C3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7F22A-07F8-4CC6-8FCE-7BFE9B1C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C75A3A-B59B-4E75-928B-FB01A089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81E82A-DB9E-4485-AAB7-D63511EF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99D40-3BB5-4863-9BB5-2B68AF2A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E321B7-E597-4BA7-8DCE-F2FBC543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CC9BCF-9E50-4785-BBC4-6A0EB062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26465C-768D-4BCC-B044-6B63F1D2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at peak lunch time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CFCD41-7D1E-42E9-B71A-3177660F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B64FA5-47E5-42A5-87D6-E7519073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52E6A6-E63C-4E8F-844B-77017A65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F8192B-7FE7-4FF3-BBB0-05FE91A6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Reply with a follow-up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329BE8-F50A-4B47-894A-76381352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37202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7A4B52-8A18-439A-8C83-719050F3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B6F71-1EB6-4B26-9D25-FEDCCE02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F7603E-9EFC-4F05-9466-F9F5003E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C137F-D08F-43CB-85C6-159DE779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4C916-4550-4A31-9FDB-1570E57B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46F0F-8A4C-4AA4-AD80-18E10202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DF1C7-6B07-484A-AD5F-1273AC2F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61456-34BB-413E-94DB-E5C969F6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BC3C9-1BE0-457F-A0D5-C5EE4B7C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random and hard to repeat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C6CF6-B9DB-4578-8679-D8CCD553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89A52-69E2-435C-969B-D0776038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Videos show the product but not the reason to buy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5AB038-A5C8-4D4E-8126-1B72E45C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E10B7-1114-47E4-B4CC-3492D1A3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Comments go unanswered after each upload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C6AEF6-9CDB-4342-A4EB-D9E5A389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9AB519-5BD9-4809-A170-4CFFC9D8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49A8F2-E993-44B1-BF2A-1F5A55BB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A1BAF1-F494-446B-88AB-936D2BE0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has one clear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4A4BD0-8926-446F-A820-BB79910B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941C0A-8004-40DF-9AD2-93CF8679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reuses a simple filming routine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6557F-99D1-4BE5-A92B-5DAFC1B9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A4B25A-9867-4A56-B115-885C2957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Replies guide viewers toward the next step</a:t>
            </a:r>
          </a:p>
        </p:txBody>
      </p:sp>
    </p:spTree>
    <p:extLst>
      <p:ext uri="{BB962C8B-B14F-4D97-AF65-F5344CB8AC3E}">
        <p14:creationId xmlns:p14="http://schemas.microsoft.com/office/powerpoint/2010/main" val="12497871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B34264-DDFA-4DAC-AD48-468ED015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836CA-09BE-4BA7-8341-4C63E31C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A7E03C-84F2-4279-A5DF-0280F0C69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909F1-6DD9-4365-92ED-CF73F6DC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65DA4C-8158-41DB-9C1E-8ED21182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3D257-D5C5-4CCB-973A-61E2E6CE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8A9979-9365-4A69-9BB1-4C6332897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34E82-9D17-4EF9-9875-33B582FA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86A17C-9E16-4CBF-B5AC-9703A278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46E97C-38DC-4A0C-8DB1-22A709F6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attract nearby customers without a big production setup.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D8C64-6C0F-4DE1-8AC4-93CBB54B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11B5F-F9F3-474D-87CE-85FB0EF5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0EF6F-4AA7-4E25-9B0A-FC2624F5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18D92-26E2-4318-80B3-627E4812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16545-B60D-4DE1-8208-97756F97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repeatable ideas that are fast to film and easy to schedule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DAD1C-B898-489B-B7DC-289E6565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3C3559-2D77-46D2-B29A-AC503D37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43CEA0-66FE-468D-A507-3E71C8FE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287CD0-6AE1-4DA6-9EA7-25F1D4B3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B20BDD-10F5-45F1-A54B-9F8386AD9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clips that support offers, answer common questions, and drive inquiries.</a:t>
            </a:r>
          </a:p>
        </p:txBody>
      </p:sp>
    </p:spTree>
    <p:extLst>
      <p:ext uri="{BB962C8B-B14F-4D97-AF65-F5344CB8AC3E}">
        <p14:creationId xmlns:p14="http://schemas.microsoft.com/office/powerpoint/2010/main" val="16107064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1AB7D4-1F65-471C-9B35-DD1EAAC3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48E3F-89C2-4566-B80D-649218F1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EB123-1B3A-45EA-B3BD-6397C42BF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4141D-F8BE-4E02-8C85-804CC024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2EC68-8CE6-49E1-8CE9-905A4F4D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839E5-DE55-4FF8-9655-1CC42230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651EA-5104-4B5B-9178-E8C6E1D6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0684C-AD5D-40D1-8536-CBC2E870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33BA5-E75D-4CF7-9FF4-C66E7080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D1F40-6E89-483C-A2E3-7E7539F6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1C3C33-F9BC-432C-8066-FABAEE11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signature item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2062E7-E839-4B51-8A97-FA71B49F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173B3C-0CF7-4B3B-8F90-50499CFC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BA5F1-15C3-4145-B7F6-2933DFA6D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B7C5B1-4D0C-484F-9866-B9886A5D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000EE-D37E-4B9D-B8AE-F26CCB0C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15C9C8-7B99-496A-A8A5-3A3F253D8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FDD3B2-7FEF-4273-85A9-0D590401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CF1BD1-6112-4257-AD57-AB4E1D78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FE6DF1-281D-47B8-8050-2C733F47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30EA70-CF22-49A3-805E-2881CAA4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AF9AEA-4D19-485B-9E6B-5BD65235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E07053-64C0-4FD7-AD34-90F9D050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661163-6ADD-4CFA-A19D-5F0089C4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D2E58B-1878-4D0E-B321-EA7BCF8F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F33D8E-A1F1-4EDD-8102-D6263B85E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A1AAE1-C1D4-49E5-B3C9-D3D0FDD39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22EDD9-F187-4C34-A350-A86B6A8C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BAD8F9-92FC-4F6F-9A4D-1B49BE40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at peak lunch time</a:t>
            </a:r>
          </a:p>
        </p:txBody>
      </p:sp>
    </p:spTree>
    <p:extLst>
      <p:ext uri="{BB962C8B-B14F-4D97-AF65-F5344CB8AC3E}">
        <p14:creationId xmlns:p14="http://schemas.microsoft.com/office/powerpoint/2010/main" val="6216043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BCB13D-637B-4D14-B8C7-067A66B2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C7C82-91F2-42A5-A4D9-AE6AAD8E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C19CE5-C20D-4073-82AA-114B99E5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FBF0A-B010-41FE-9642-59B113FD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EC17CE-D35E-4E25-940D-9EB3B0901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D834A-CB25-46F7-90A5-B91F4B47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97BF8-3B06-4449-B56A-6D7B1032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2F7153-CD9A-4570-809B-5F9C5695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use short videos to make its weekend special feel easy to choose?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5F2C04-8212-490C-B4B8-021D4D59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774CE4-34E4-4F57-864D-F6F2A32D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717BFB-B018-4AF9-9D5B-DB032536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7C730-FDBA-4450-8314-5AB822DC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2E7CA6-4529-4771-B840-3DCE9172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A1042-AB2F-4007-8E10-66AE9478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6B27C-BBAC-45DE-96DB-26138603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4CEE60-8C80-4820-B1A1-E2646590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6619B0-2063-4A71-8B03-D81A767C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D45B3D-DB73-45E4-BF4C-0394D0335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Reply with a follow-up</a:t>
            </a:r>
          </a:p>
        </p:txBody>
      </p:sp>
    </p:spTree>
    <p:extLst>
      <p:ext uri="{BB962C8B-B14F-4D97-AF65-F5344CB8AC3E}">
        <p14:creationId xmlns:p14="http://schemas.microsoft.com/office/powerpoint/2010/main" val="10872314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44EE4B-6E63-49EE-ABA6-3F1B8E22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1E59C-0A75-4741-93E1-7A2F2132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A24C4B-274F-4B57-A333-26C1CFBC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6AB07-AE6D-4B27-8AAF-7D8109B0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5BB05-2410-4431-8979-1410BC80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4AC0EF-8778-4075-B053-413810A0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63CF1-17EF-4511-B0E4-1745D370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B7748D-2D5F-4EE9-89C8-71D92CFA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BDE76-0703-4DB0-889F-654F5FB1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one signature item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DC54CB-3908-43D3-8394-4CB6D56E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BAD80-F24E-4542-A432-D29F6C51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EB607-86BC-45EB-8420-3C86D2089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08B8F8-0111-42A6-82BB-04F5A369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4C5E5F-2A4D-4433-85F9-372092C4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prep in one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0FBE0-4BCA-406B-8B2B-9C8C9035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30FFB3-9771-4B1E-883D-9D450D37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CE528-339A-42B1-9498-1138A15F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EC53C1-FB10-4270-908C-3965466A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6D464-9DF2-4868-9CC1-02EC9B05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A14EF-7496-4527-BF02-940B8F42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2AB5B1-440C-4317-94DB-0FCAC6F7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9DEDE2-A2B3-476D-84FC-9DD9EEA4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6B9676-6376-4474-A135-89F451AD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2EB1C6-07E4-43F3-A96B-9BDD0A9B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Reply with a follow-up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57EEB1-4279-4068-8A4D-5FF38770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766776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DBB4A0-35DA-49DD-80DB-0D9683EE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49536-425A-4E52-A4BC-B4F8FEE90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ABA7F-D59F-46D1-8F97-93614E3F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Small clips, clear offers, better follow-through.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6C858-6962-4C3C-8B8F-EDCBAB4C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B4B03-C1DD-4CF0-BECF-37E37FA9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E3F32-F122-4005-9CBD-D06561C4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11228-94E2-4FB5-8CB0-2C25F400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5042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2026-09-30T14:55:23.2210000Z</dcterms:created>
  <dcterms:modified xsi:type="dcterms:W3CDTF">2026-09-30T14:55:23.2210000Z</dcterms:modified>
</coreProperties>
</file>