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cd648df267947d3" /><Relationship Type="http://schemas.openxmlformats.org/officeDocument/2006/relationships/extended-properties" Target="/docProps/app.xml" Id="Rcc54d0d37c544e73" /><Relationship Type="http://schemas.openxmlformats.org/officeDocument/2006/relationships/officeDocument" Target="/ppt/presentation.xml" Id="Rb92aa7816fda4a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4c1314e12146a9"/>
  </p:sldMasterIdLst>
  <p:notesMasterIdLst>
    <p:notesMasterId xmlns:r="http://schemas.openxmlformats.org/officeDocument/2006/relationships" r:id="Ra898b7d7262a41b5"/>
  </p:notesMasterIdLst>
  <p:sldIdLst>
    <p:sldId xmlns:r="http://schemas.openxmlformats.org/officeDocument/2006/relationships" id="256" r:id="Rb5e9fa53a1314353"/>
    <p:sldId xmlns:r="http://schemas.openxmlformats.org/officeDocument/2006/relationships" id="257" r:id="R87172fb3eaf2453c"/>
    <p:sldId xmlns:r="http://schemas.openxmlformats.org/officeDocument/2006/relationships" id="258" r:id="R8e0914d366f44441"/>
    <p:sldId xmlns:r="http://schemas.openxmlformats.org/officeDocument/2006/relationships" id="259" r:id="R61faa61a2bbe478f"/>
    <p:sldId xmlns:r="http://schemas.openxmlformats.org/officeDocument/2006/relationships" id="260" r:id="R8dbfd9d6dcf44110"/>
    <p:sldId xmlns:r="http://schemas.openxmlformats.org/officeDocument/2006/relationships" id="261" r:id="Rb9f557a19f834104"/>
    <p:sldId xmlns:r="http://schemas.openxmlformats.org/officeDocument/2006/relationships" id="262" r:id="Rfc9d63796d354b24"/>
    <p:sldId xmlns:r="http://schemas.openxmlformats.org/officeDocument/2006/relationships" id="263" r:id="R3cc460acaed043f8"/>
    <p:sldId xmlns:r="http://schemas.openxmlformats.org/officeDocument/2006/relationships" id="264" r:id="R5054e274eae2426e"/>
    <p:sldId xmlns:r="http://schemas.openxmlformats.org/officeDocument/2006/relationships" id="265" r:id="Rdbec1c1790fe4cb1"/>
    <p:sldId xmlns:r="http://schemas.openxmlformats.org/officeDocument/2006/relationships" id="266" r:id="Rc0ed75322bd648d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85ffe3af8154570" /><Relationship Type="http://schemas.openxmlformats.org/officeDocument/2006/relationships/slideMaster" Target="/ppt/slideMasters/slideMaster1.xml" Id="R6b4c1314e12146a9" /><Relationship Type="http://schemas.openxmlformats.org/officeDocument/2006/relationships/notesMaster" Target="/ppt/notesMasters/notesMaster1.xml" Id="Ra898b7d7262a41b5" /><Relationship Type="http://schemas.openxmlformats.org/officeDocument/2006/relationships/presProps" Target="/ppt/presProps.xml" Id="R40105452c41d43c6" /><Relationship Type="http://schemas.openxmlformats.org/officeDocument/2006/relationships/tableStyles" Target="/ppt/tableStyles.xml" Id="Ra1372032379b4c16" /><Relationship Type="http://schemas.openxmlformats.org/officeDocument/2006/relationships/slide" Target="/ppt/slides/slide1.xml" Id="Rb5e9fa53a1314353" /><Relationship Type="http://schemas.openxmlformats.org/officeDocument/2006/relationships/slide" Target="/ppt/slides/slide2.xml" Id="R87172fb3eaf2453c" /><Relationship Type="http://schemas.openxmlformats.org/officeDocument/2006/relationships/slide" Target="/ppt/slides/slide3.xml" Id="R8e0914d366f44441" /><Relationship Type="http://schemas.openxmlformats.org/officeDocument/2006/relationships/slide" Target="/ppt/slides/slide4.xml" Id="R61faa61a2bbe478f" /><Relationship Type="http://schemas.openxmlformats.org/officeDocument/2006/relationships/slide" Target="/ppt/slides/slide5.xml" Id="R8dbfd9d6dcf44110" /><Relationship Type="http://schemas.openxmlformats.org/officeDocument/2006/relationships/slide" Target="/ppt/slides/slide6.xml" Id="Rb9f557a19f834104" /><Relationship Type="http://schemas.openxmlformats.org/officeDocument/2006/relationships/slide" Target="/ppt/slides/slide7.xml" Id="Rfc9d63796d354b24" /><Relationship Type="http://schemas.openxmlformats.org/officeDocument/2006/relationships/slide" Target="/ppt/slides/slide8.xml" Id="R3cc460acaed043f8" /><Relationship Type="http://schemas.openxmlformats.org/officeDocument/2006/relationships/slide" Target="/ppt/slides/slide9.xml" Id="R5054e274eae2426e" /><Relationship Type="http://schemas.openxmlformats.org/officeDocument/2006/relationships/slide" Target="/ppt/slides/slide10.xml" Id="Rdbec1c1790fe4cb1" /><Relationship Type="http://schemas.openxmlformats.org/officeDocument/2006/relationships/slide" Target="/ppt/slides/slide11.xml" Id="Rc0ed75322bd648d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38c2ecae09644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30c061feec4629" /><Relationship Type="http://schemas.openxmlformats.org/officeDocument/2006/relationships/notesMaster" Target="/ppt/notesMasters/notesMaster1.xml" Id="Rb2aa97f0d79f42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554fc26a4ba4fd4" /><Relationship Type="http://schemas.openxmlformats.org/officeDocument/2006/relationships/notesMaster" Target="/ppt/notesMasters/notesMaster1.xml" Id="Rb6c2d74801df475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5fed3e9fe1e4998" /><Relationship Type="http://schemas.openxmlformats.org/officeDocument/2006/relationships/notesMaster" Target="/ppt/notesMasters/notesMaster1.xml" Id="Rc14201e582224e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1cffec80224cc8" /><Relationship Type="http://schemas.openxmlformats.org/officeDocument/2006/relationships/notesMaster" Target="/ppt/notesMasters/notesMaster1.xml" Id="Rc0f575dc27da4ea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468459e5518417a" /><Relationship Type="http://schemas.openxmlformats.org/officeDocument/2006/relationships/notesMaster" Target="/ppt/notesMasters/notesMaster1.xml" Id="Re6e0d3f0bf4f4d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8158b18c39c47d2" /><Relationship Type="http://schemas.openxmlformats.org/officeDocument/2006/relationships/notesMaster" Target="/ppt/notesMasters/notesMaster1.xml" Id="R304290620f5e444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b49f555d674ccc" /><Relationship Type="http://schemas.openxmlformats.org/officeDocument/2006/relationships/notesMaster" Target="/ppt/notesMasters/notesMaster1.xml" Id="Rdd2947048f6f40c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b87ccba5b464c14" /><Relationship Type="http://schemas.openxmlformats.org/officeDocument/2006/relationships/notesMaster" Target="/ppt/notesMasters/notesMaster1.xml" Id="R7bf40d0d3b9049b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14030ea20b94fb2" /><Relationship Type="http://schemas.openxmlformats.org/officeDocument/2006/relationships/notesMaster" Target="/ppt/notesMasters/notesMaster1.xml" Id="R68c0213f382a402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2cc267cd7044269" /><Relationship Type="http://schemas.openxmlformats.org/officeDocument/2006/relationships/notesMaster" Target="/ppt/notesMasters/notesMaster1.xml" Id="R70c5e60939e043a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0bea7b8ae4f4dde" /><Relationship Type="http://schemas.openxmlformats.org/officeDocument/2006/relationships/notesMaster" Target="/ppt/notesMasters/notesMaster1.xml" Id="Rb30b00a489df497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9d87e4dee048b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a02468e272f41cd" /><Relationship Type="http://schemas.openxmlformats.org/officeDocument/2006/relationships/slideLayout" Target="/ppt/slideLayouts/slideLayout1.xml" Id="Reb2662bd9df44f3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b2662bd9df44f3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9740b90fdd40b1" /><Relationship Type="http://schemas.openxmlformats.org/officeDocument/2006/relationships/image" Target="/ppt/media/image.png" Id="R35a76cdbc56c488a" /><Relationship Type="http://schemas.openxmlformats.org/officeDocument/2006/relationships/notesSlide" Target="/ppt/notesSlides/notesSlide1.xml" Id="R4cc86bc63b2d45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c0c5ababc9401c" /><Relationship Type="http://schemas.openxmlformats.org/officeDocument/2006/relationships/notesSlide" Target="/ppt/notesSlides/notesSlide2.xml" Id="Rf41a5eb780884bd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f39b97eb5b4386" /><Relationship Type="http://schemas.openxmlformats.org/officeDocument/2006/relationships/notesSlide" Target="/ppt/notesSlides/notesSlide3.xml" Id="Re2679c3408b84fd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8ffa8c8f2f445c" /><Relationship Type="http://schemas.openxmlformats.org/officeDocument/2006/relationships/notesSlide" Target="/ppt/notesSlides/notesSlide4.xml" Id="R61ebbb09028143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a8568e337a40be" /><Relationship Type="http://schemas.openxmlformats.org/officeDocument/2006/relationships/notesSlide" Target="/ppt/notesSlides/notesSlide5.xml" Id="Rb94d6d4ec55c476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6363548ca84bcf" /><Relationship Type="http://schemas.openxmlformats.org/officeDocument/2006/relationships/notesSlide" Target="/ppt/notesSlides/notesSlide6.xml" Id="Rf71d4a2a6cf142d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a09aeb545046a1" /><Relationship Type="http://schemas.openxmlformats.org/officeDocument/2006/relationships/notesSlide" Target="/ppt/notesSlides/notesSlide7.xml" Id="Rb72b7b5f711d497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7edcc75c0347d0" /><Relationship Type="http://schemas.openxmlformats.org/officeDocument/2006/relationships/notesSlide" Target="/ppt/notesSlides/notesSlide8.xml" Id="R518799ce79a846d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571f31cf66444c" /><Relationship Type="http://schemas.openxmlformats.org/officeDocument/2006/relationships/notesSlide" Target="/ppt/notesSlides/notesSlide9.xml" Id="Ra6cb8d468390485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4d97006474879" /><Relationship Type="http://schemas.openxmlformats.org/officeDocument/2006/relationships/notesSlide" Target="/ppt/notesSlides/notesSlide10.xml" Id="R710bcd23a5b0412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e1e1233b034750" /><Relationship Type="http://schemas.openxmlformats.org/officeDocument/2006/relationships/notesSlide" Target="/ppt/notesSlides/notesSlide11.xml" Id="Re7f46bdf5e90427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2C8AEF-0C20-4832-A3F2-76A29ABD5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1264BB-D386-452B-9274-FA946E79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3CC77B-7119-4D3F-803F-395C12D5E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YouTube Video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D3D902-502B-4A87-B90B-2C0066C1A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vlogger maps a 3-minute city guide from hook to final call-to-action.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48C892-C558-4589-9DB6-42F589C70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CFDE2C-72EA-4ABC-B6E9-BCE377CDC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9509F1-90A9-4408-9BF4-CEDD54525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C2F637-179E-41E8-BD13-8C613712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a76cdbc56c488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3292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375C36-E9D3-4F06-996C-B4F68B30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434ACF-0FFD-4E7D-B01B-8010007A8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E425B3-AD0B-4F23-BED9-D0683A423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893783-3B4A-4955-9338-892B83956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19B269-E3A3-457F-9F2B-5B590A98C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B438C3-98B2-423E-8D4F-2D87551D7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D1535E-A6A2-46EF-8CB3-73082DB0D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FE0BB8-9FB0-4ACB-94DE-9FD35B153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C16A2B-2F6C-4075-8E3D-C62F7E556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305B06-6601-4F9D-80BA-6051419B5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000CA5-7B44-4C4B-B28E-C320CD320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A1B1CA-41D6-4E60-8FC4-D932C45BA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F84961-D7C2-4E5F-B318-939BC3A47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8D792E-AEF7-4C39-AF34-96012CDA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1CE07C-AE50-408F-A841-696A2EAA3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FAEA8B-2753-4DCC-AC48-80CA6B29C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DEBAA7-AA9C-4C3F-B672-F84F26F53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B8A26F-6F8A-452E-8DFA-0A5575E0B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FDDBD3-C5DD-40EC-8D04-628F16E71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5B032F-9AAD-47E2-AD18-2AC1DC02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CTA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1973AF-4278-4266-B873-1BF04CE5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on-screen cues</a:t>
            </a:r>
          </a:p>
        </p:txBody>
      </p:sp>
    </p:spTree>
    <p:extLst>
      <p:ext uri="{BB962C8B-B14F-4D97-AF65-F5344CB8AC3E}">
        <p14:creationId xmlns:p14="http://schemas.microsoft.com/office/powerpoint/2010/main" val="1992201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898841-0F7B-4F30-9FBA-E258B3745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ACBB0F-6084-405D-B322-83BF3EABA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EA43EB-D9E5-4226-B8A2-A7AC90513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544AD5-A488-4977-B857-5CEC2052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1970E0-B65D-49D4-937D-78FF95A24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clear, engaging video before filming starts.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37B647-EA68-4A25-B442-A7B0C09AA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F32AFF-DB55-4CE1-AA83-EAAB7B4C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201565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F19A3D-28BE-45AE-BCAB-D894ED6AE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4C6A93-1101-441C-BC46-CDBE1709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A4E9C0-DCCA-4ECE-8330-E9DD7809D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6BC452-A285-4756-9DD7-C8B5AD4E9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44ED0B-75D9-46E2-9C1A-5B0600C49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9A5592-C245-460B-913B-3E04E478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E2BD38-43A5-44A8-B763-C348781B7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3E15DB-C82F-49FB-AB4B-C6FC1603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265C39-2DFD-442E-85FD-A5CDEBBB5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EB236F-A6D9-4E96-A576-A8CED4765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748F71-7021-4E3E-94B8-F700C3F58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961743-F387-4EE7-8150-0BD8645C9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C0191F-94B9-465E-BD7E-DCCC8A112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29F486-B055-4D44-92D0-D990A65A2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FF39AA-B898-4F1F-B536-226A54613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393F48-1230-4A41-AA5B-F6102FE46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848E62-127E-4757-AB22-A974E9895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447416-DC01-4806-A6A2-8F38BD0BE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349B88-FEC8-4D9B-AF91-AF495D6BF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voiceover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E9CC6C-7963-4E01-B053-B14C8C5F4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765994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0716967-CD9E-4424-A659-459723DD2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51D446-388C-4A6B-B3D3-807F63FE1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1DBD38-BD35-4CF8-86F9-4BD1F479B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14A027-07F9-4D2F-BFEA-093584734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C94E9C-CD7C-4575-9222-6B3602E8A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B429CF-4DD2-49D7-B822-DCC9E1E4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111BCF-E41B-4C2F-9198-BB549D0EE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EB009A-27C3-473C-8848-8899B77D6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19358B-81ED-4C56-BB7A-CC957190B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84F100-1B5A-4E70-9371-F2DA54B4E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266189-2E83-4EC4-81E2-ED792F44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340A18-3220-417E-93E4-09D6D94E9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BCA753-7589-4DA9-9AB5-C0768E5EB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F29B25-E25C-4E77-9816-B16F24AAC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D8AF7B-9D7A-4F37-A846-C70EF1E5C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2538B9-20A1-420C-856F-B2B53FEB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E673CE-990E-4BE0-9CCE-7DA48D87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2B274C-3ABE-4821-A521-CAC469E00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4B27AA-CF0F-4A9F-AA8A-304CC5CEF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AFC21F-A942-4FE7-BD4E-6E4E26190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85BB8D-6058-4293-A165-0773E73DB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on-screen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D1E018-44FA-490A-91BB-86192B817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00A716-2201-48A8-AFF0-C6431FDC1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A0FF7D-54A7-4126-857C-B54FBB792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28E2F8-D705-4CA1-8FA4-DAD1D4E6B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4EB3D6-7928-4247-9DD5-41398C97F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814275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24608E-73C0-4785-AB26-25C816C0C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A6F6EF-5F65-443C-AFF3-30FEF380B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5D3C7A-D182-4FC2-A527-50F66D3FB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B91A31-A633-4633-9189-0AA7767B5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476C41-7860-4313-98E9-0BA9186D7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71F4A4-B50C-4A57-82CC-C1F5B6F45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2DD0C9-F57F-4785-9E87-260B9A49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25A43E-2AE8-45D4-975F-9E99EF752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C991FE-1288-4086-9647-02C4F965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1A87D2-6493-414C-A345-5409628C2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7331D8-C469-4B7B-932C-423D066F1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feel unclear when filming begins.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EC7DC2-499C-4536-93EF-C8B9B12CD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45139C-AA59-4485-A8FA-D18ACCEB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ending lacks a strong next step.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F6C28F-ADC3-4113-AC99-F059D40CC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B28990-A32E-4BC7-B67E-171DCD0BC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88B4CD-B693-4BF4-A279-76498A281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F42F18-0BB6-45C1-B577-DFB3788AA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order.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BC6D9E-55D1-4198-908F-433E6DD34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485647-578B-4133-9AF9-E4434505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film with fewer last-minute changes.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4F04C3-005C-46F5-98C7-9049BFFF3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2C6F98-107B-4C44-AEA6-3197C52A7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ends with a focused viewer action.</a:t>
            </a:r>
          </a:p>
        </p:txBody>
      </p:sp>
    </p:spTree>
    <p:extLst>
      <p:ext uri="{BB962C8B-B14F-4D97-AF65-F5344CB8AC3E}">
        <p14:creationId xmlns:p14="http://schemas.microsoft.com/office/powerpoint/2010/main" val="2743829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CD5647-CC33-4619-BC8E-4ACE2AEC9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BA1B4B-36C1-4D47-9C81-0EBEC14BB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78EE81-0CA0-4760-B338-2D6E57470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C31CFC-BB7D-4AC9-899D-1FFDADCA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B7E739-10F1-45E7-8D86-E9981B1C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F741C0-45B5-4981-9C96-26882D349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2494F2-FCE6-4EC3-A7B4-17DB1104E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FA47DE-2EA8-4960-8099-AFE050F0A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478222-F698-46B2-836E-97A13F596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509A16-B416-412E-94CB-7E8D7FC6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organize shots and narration before filming.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67C66D-8A96-4CA2-9F5B-73B4B6C3D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B465EC-A6F9-434D-B8DA-863EE96DD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8C9964-3AE8-448B-B62D-31A0E54DB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0A0B0D-8C5A-49CB-BF04-4B1AB6F3B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71098E-036E-46F8-9B67-521A8FE2F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outline to align the message across the video.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63AFDD-A533-4C55-806F-CBA5084FB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1F787D-EF08-4872-9ED4-C4FEAA3DE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F041F6-33F0-4B14-AB77-8E487A082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E7D546-4473-420A-98A1-1071E6D44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34B673-8052-4F0C-8269-5B61913CC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storyboard to spot gaps in timing and visuals.</a:t>
            </a:r>
          </a:p>
        </p:txBody>
      </p:sp>
    </p:spTree>
    <p:extLst>
      <p:ext uri="{BB962C8B-B14F-4D97-AF65-F5344CB8AC3E}">
        <p14:creationId xmlns:p14="http://schemas.microsoft.com/office/powerpoint/2010/main" val="10229646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81282D3-75E8-4591-806C-BE6F55049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71DBD8-FC98-45F6-87D9-E7B510E1A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7BD2AA-7AF4-4685-9380-41F9B36E6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6DC41C-1C2F-4737-8BFC-592EA735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461DD0-D8B2-4A9A-97C4-A56211727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5DCD16-42EF-4915-9593-ACAFE1755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2BEE28-3024-4F01-B6B2-0CF1E5208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F12016-BD4F-432E-94C0-B702FAD9C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F94A39-4483-47DC-97D7-F8B774FEB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16ADE2-7520-41A4-BE89-1D0E0E6E2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18EF8C-F90E-429A-A8DB-4454FBB9F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A9CD30-4F9F-4532-8E85-78D68D98F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20D0CE-8222-4085-80B8-33410E002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7A612C-C97D-48A2-A409-335C594B0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1DF644-775D-4513-B8D9-0CA2CB99B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738580-6599-4B79-A29B-CE3F1CA75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9C3D90-967E-434A-9930-169B8D7B6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64A221-F3EC-4C3C-A513-68D25862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EE7191-D8CA-44EB-B627-1089842B1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F1878F-6125-416A-8629-A977E6D84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363FF1-2B76-4CEE-AA68-BBF6A360B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9B390B-855D-40D6-9D06-52AC84618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B213F9-B2C7-4282-BD6F-B2572C98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voiceover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4AA683-90EF-4D22-8BCD-CA202FDD1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C00B1C-B697-431B-B729-328274408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4936D7-895A-4641-B288-79878D53C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563922-F1EF-4819-AFB7-CE9FEFC03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A56321D-D929-43D1-BC25-D9235CCB5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1CDE6AB-4248-4980-A7B8-167658891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on-screen cues</a:t>
            </a:r>
          </a:p>
        </p:txBody>
      </p:sp>
    </p:spTree>
    <p:extLst>
      <p:ext uri="{BB962C8B-B14F-4D97-AF65-F5344CB8AC3E}">
        <p14:creationId xmlns:p14="http://schemas.microsoft.com/office/powerpoint/2010/main" val="8341371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4D5A95-0E28-4B89-BFDD-235C08D91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A7DAB1-C42B-465B-AB5E-70FD8E789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F40A05-75AF-4DF6-A9D7-D2449154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CD40B-3227-4B4D-8F97-DC132515C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336F36-7AAD-42B7-82DE-3D85767CD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F2F952-17BD-4BB4-A13B-A752FD1DF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CFE5E9-364F-427F-9E87-21C7EFACD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DFDD2E-E80D-415A-9067-85F0C3CAF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Maya storyboard her city guide so the video feels clear and lively?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77790A-7390-43C2-A9F5-31026A764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156251-89CE-4631-B001-227B7F53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70206B-86A3-4C89-935D-3A22CDC86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D21F92-05D0-47C4-A7C0-F14743AC9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BF72A3-60DD-438F-8E8F-B72C3C057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B380E9-CE34-41F4-AB85-72413F32E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790B7B-2DC8-4464-97EC-EB79209C7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voiceover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AB497A-A7E0-4954-96D3-63F3ADD4A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9F4665-43DF-448F-BE78-0AB5D8964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777F73-DCC5-4A63-9F1A-83B3C925B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10879602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862CF8-7B6B-4610-98D8-6D34B3346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59C008-A44A-476D-83B1-CF9B1ECAA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69EFBC-CBEB-48D9-85AB-6BBCF4433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AB2CD3-3BEC-4E54-B549-79410EDD7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AFCFA1-D387-44C5-BB0E-1A3646E03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990FC6-95B9-4265-938E-976D10F17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DF9D1D-89C2-48D8-A647-124DD945A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08F966-0D72-4619-897C-0FDBD0F5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E5AEE8-F9DB-443F-8389-8C43D465C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6D24D7-9A62-43D0-8B48-B53711A5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5DC47A-42CB-4A55-8D36-E75CC7BD7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FFFC5B-79BF-4EC3-BB0E-B3134BDE7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6E6D2E-9BA1-4142-AE0C-70136448F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9484CE-43AA-4497-B116-C38A0FDB7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B1EDC1-48A8-46AF-8CA4-011BF8852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641A08-AB22-4594-97A3-972266C24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CFC3EA-F0F5-498A-B50E-AE85881CF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A839D5-20F9-49CF-A7E8-0F5B2995F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E9636E-0B9F-45BF-8744-5EC3C8D47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voiceover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5AE202-9E02-4595-BC70-C271C06A3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92F3DB-7B44-45DC-ADE3-9F5E6CE3C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D0DF25-9F33-4822-8861-FC308B9C3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CD26AB-9EE4-484E-949F-F6B87EF84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086B2A-374D-4D1D-BCFA-5EC123E5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1463260-FD0C-4FDC-8E51-49EC62B2F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273475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2F5F40-87E8-48DF-8289-9F1395458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3ED1C-CB1B-445A-974F-1803764B6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8FD9E2-5293-4FE0-9E2C-CB0115BA4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smooth video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425929-2057-46C2-8A5A-B5395E662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08F700-6B3B-422E-BE05-853C904FD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EE8453-EBA7-4753-BA75-D9F4E2DEA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F27DCF-1874-40B7-8DFA-D1C7B56D0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346325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2026-09-30T14:53:37.8440000Z</dcterms:created>
  <dcterms:modified xsi:type="dcterms:W3CDTF">2026-09-30T14:53:37.8440000Z</dcterms:modified>
</coreProperties>
</file>